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12192000" cy="6858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58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703446" y="690752"/>
            <a:ext cx="4785106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F0000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68699" y="623392"/>
            <a:ext cx="5054600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F0000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2955463"/>
            <a:ext cx="7548880" cy="2452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0355">
              <a:lnSpc>
                <a:spcPct val="100000"/>
              </a:lnSpc>
              <a:spcBef>
                <a:spcPts val="105"/>
              </a:spcBef>
            </a:pPr>
            <a:r>
              <a:rPr dirty="0"/>
              <a:t>幸福課</a:t>
            </a:r>
            <a:r>
              <a:rPr spc="-15" dirty="0"/>
              <a:t>堂</a:t>
            </a:r>
            <a:r>
              <a:rPr dirty="0"/>
              <a:t>實</a:t>
            </a:r>
            <a:r>
              <a:rPr spc="-15" dirty="0"/>
              <a:t>踐</a:t>
            </a:r>
            <a:r>
              <a:rPr dirty="0"/>
              <a:t>密碼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75533" y="1624965"/>
            <a:ext cx="6425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Noto Sans CJK JP Regular"/>
                <a:cs typeface="Noto Sans CJK JP Regular"/>
              </a:rPr>
              <a:t>林文生</a:t>
            </a:r>
            <a:r>
              <a:rPr sz="1800" spc="175" dirty="0">
                <a:latin typeface="Noto Sans CJK JP Regular"/>
                <a:cs typeface="Noto Sans CJK JP Regular"/>
              </a:rPr>
              <a:t>/</a:t>
            </a:r>
            <a:r>
              <a:rPr sz="1800" dirty="0">
                <a:latin typeface="Noto Sans CJK JP Regular"/>
                <a:cs typeface="Noto Sans CJK JP Regular"/>
              </a:rPr>
              <a:t>秀山國</a:t>
            </a:r>
            <a:r>
              <a:rPr sz="1800" spc="-5" dirty="0">
                <a:latin typeface="Noto Sans CJK JP Regular"/>
                <a:cs typeface="Noto Sans CJK JP Regular"/>
              </a:rPr>
              <a:t>小</a:t>
            </a:r>
            <a:r>
              <a:rPr sz="1800" dirty="0">
                <a:latin typeface="Noto Sans CJK JP Regular"/>
                <a:cs typeface="Noto Sans CJK JP Regular"/>
              </a:rPr>
              <a:t>校長</a:t>
            </a:r>
            <a:r>
              <a:rPr sz="1800" spc="190" dirty="0">
                <a:latin typeface="Noto Sans CJK JP Regular"/>
                <a:cs typeface="Noto Sans CJK JP Regular"/>
              </a:rPr>
              <a:t>/</a:t>
            </a:r>
            <a:r>
              <a:rPr sz="1800" dirty="0">
                <a:latin typeface="Noto Sans CJK JP Regular"/>
                <a:cs typeface="Noto Sans CJK JP Regular"/>
              </a:rPr>
              <a:t>淡江大學課程與教學研究所兼任助理教授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31592" y="2301239"/>
            <a:ext cx="6528816" cy="3875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2724"/>
            <a:ext cx="33940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20" dirty="0">
                <a:solidFill>
                  <a:srgbClr val="000000"/>
                </a:solidFill>
                <a:latin typeface="Trebuchet MS"/>
                <a:cs typeface="Trebuchet MS"/>
              </a:rPr>
              <a:t>Inferring(</a:t>
            </a:r>
            <a:r>
              <a:rPr spc="-10" dirty="0">
                <a:solidFill>
                  <a:srgbClr val="000000"/>
                </a:solidFill>
              </a:rPr>
              <a:t>推</a:t>
            </a:r>
            <a:r>
              <a:rPr spc="5" dirty="0">
                <a:solidFill>
                  <a:srgbClr val="000000"/>
                </a:solidFill>
              </a:rPr>
              <a:t>論</a:t>
            </a:r>
            <a:r>
              <a:rPr spc="-300" dirty="0">
                <a:solidFill>
                  <a:srgbClr val="000000"/>
                </a:solidFill>
                <a:latin typeface="Trebuchet MS"/>
                <a:cs typeface="Trebuchet MS"/>
              </a:rPr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23923"/>
            <a:ext cx="9091930" cy="418465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spc="135" dirty="0">
                <a:latin typeface="Noto Sans CJK JP Regular"/>
                <a:cs typeface="Noto Sans CJK JP Regular"/>
              </a:rPr>
              <a:t>1.</a:t>
            </a:r>
            <a:r>
              <a:rPr sz="1600" spc="-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類</a:t>
            </a:r>
            <a:r>
              <a:rPr sz="1600" spc="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比(Analogy)</a:t>
            </a:r>
            <a:r>
              <a:rPr sz="1600" spc="5" dirty="0">
                <a:latin typeface="Noto Sans CJK JP Regular"/>
                <a:cs typeface="Noto Sans CJK JP Regular"/>
              </a:rPr>
              <a:t>推</a:t>
            </a:r>
            <a:r>
              <a:rPr sz="1600" spc="-5" dirty="0">
                <a:latin typeface="Noto Sans CJK JP Regular"/>
                <a:cs typeface="Noto Sans CJK JP Regular"/>
              </a:rPr>
              <a:t>論是</a:t>
            </a:r>
            <a:r>
              <a:rPr sz="1600" spc="5" dirty="0">
                <a:latin typeface="Noto Sans CJK JP Regular"/>
                <a:cs typeface="Noto Sans CJK JP Regular"/>
              </a:rPr>
              <a:t>一</a:t>
            </a:r>
            <a:r>
              <a:rPr sz="1600" spc="-5" dirty="0">
                <a:latin typeface="Noto Sans CJK JP Regular"/>
                <a:cs typeface="Noto Sans CJK JP Regular"/>
              </a:rPr>
              <a:t>種依靠</a:t>
            </a:r>
            <a:r>
              <a:rPr sz="1600" spc="5" dirty="0">
                <a:latin typeface="Noto Sans CJK JP Regular"/>
                <a:cs typeface="Noto Sans CJK JP Regular"/>
              </a:rPr>
              <a:t>個</a:t>
            </a:r>
            <a:r>
              <a:rPr sz="1600" spc="-5" dirty="0">
                <a:latin typeface="Noto Sans CJK JP Regular"/>
                <a:cs typeface="Noto Sans CJK JP Regular"/>
              </a:rPr>
              <a:t>例間</a:t>
            </a:r>
            <a:r>
              <a:rPr sz="1600" spc="5" dirty="0">
                <a:latin typeface="Noto Sans CJK JP Regular"/>
                <a:cs typeface="Noto Sans CJK JP Regular"/>
              </a:rPr>
              <a:t>的</a:t>
            </a:r>
            <a:r>
              <a:rPr sz="1600" spc="-5" dirty="0">
                <a:latin typeface="Noto Sans CJK JP Regular"/>
                <a:cs typeface="Noto Sans CJK JP Regular"/>
              </a:rPr>
              <a:t>比較所</a:t>
            </a:r>
            <a:r>
              <a:rPr sz="1600" spc="5" dirty="0">
                <a:latin typeface="Noto Sans CJK JP Regular"/>
                <a:cs typeface="Noto Sans CJK JP Regular"/>
              </a:rPr>
              <a:t>做</a:t>
            </a:r>
            <a:r>
              <a:rPr sz="1600" dirty="0">
                <a:latin typeface="Noto Sans CJK JP Regular"/>
                <a:cs typeface="Noto Sans CJK JP Regular"/>
              </a:rPr>
              <a:t>的</a:t>
            </a:r>
            <a:r>
              <a:rPr sz="1600" spc="-5" dirty="0">
                <a:latin typeface="Noto Sans CJK JP Regular"/>
                <a:cs typeface="Noto Sans CJK JP Regular"/>
              </a:rPr>
              <a:t>推論</a:t>
            </a:r>
            <a:endParaRPr sz="1600">
              <a:latin typeface="Noto Sans CJK JP Regular"/>
              <a:cs typeface="Noto Sans CJK JP Regular"/>
            </a:endParaRPr>
          </a:p>
          <a:p>
            <a:pPr marL="445770" indent="-433070">
              <a:lnSpc>
                <a:spcPct val="100000"/>
              </a:lnSpc>
              <a:spcBef>
                <a:spcPts val="810"/>
              </a:spcBef>
              <a:buFont typeface="Arial"/>
              <a:buChar char="•"/>
              <a:tabLst>
                <a:tab pos="445134" algn="l"/>
                <a:tab pos="445770" algn="l"/>
              </a:tabLst>
            </a:pPr>
            <a:r>
              <a:rPr sz="1600" spc="-5" dirty="0">
                <a:latin typeface="Noto Sans CJK JP Regular"/>
                <a:cs typeface="Noto Sans CJK JP Regular"/>
              </a:rPr>
              <a:t>念私</a:t>
            </a:r>
            <a:r>
              <a:rPr sz="1600" spc="5" dirty="0">
                <a:latin typeface="Noto Sans CJK JP Regular"/>
                <a:cs typeface="Noto Sans CJK JP Regular"/>
              </a:rPr>
              <a:t>立</a:t>
            </a:r>
            <a:r>
              <a:rPr sz="1600" spc="-5" dirty="0">
                <a:latin typeface="Noto Sans CJK JP Regular"/>
                <a:cs typeface="Noto Sans CJK JP Regular"/>
              </a:rPr>
              <a:t>小學的</a:t>
            </a:r>
            <a:r>
              <a:rPr sz="1600" spc="5" dirty="0">
                <a:latin typeface="Noto Sans CJK JP Regular"/>
                <a:cs typeface="Noto Sans CJK JP Regular"/>
              </a:rPr>
              <a:t>家</a:t>
            </a:r>
            <a:r>
              <a:rPr sz="1600" spc="-5" dirty="0">
                <a:latin typeface="Noto Sans CJK JP Regular"/>
                <a:cs typeface="Noto Sans CJK JP Regular"/>
              </a:rPr>
              <a:t>庭通</a:t>
            </a:r>
            <a:r>
              <a:rPr sz="1600" spc="5" dirty="0">
                <a:latin typeface="Noto Sans CJK JP Regular"/>
                <a:cs typeface="Noto Sans CJK JP Regular"/>
              </a:rPr>
              <a:t>常</a:t>
            </a:r>
            <a:r>
              <a:rPr sz="1600" spc="-5" dirty="0">
                <a:latin typeface="Noto Sans CJK JP Regular"/>
                <a:cs typeface="Noto Sans CJK JP Regular"/>
              </a:rPr>
              <a:t>比較富</a:t>
            </a:r>
            <a:r>
              <a:rPr sz="1600" spc="5" dirty="0">
                <a:latin typeface="Noto Sans CJK JP Regular"/>
                <a:cs typeface="Noto Sans CJK JP Regular"/>
              </a:rPr>
              <a:t>裕</a:t>
            </a:r>
            <a:r>
              <a:rPr sz="1600" spc="-5" dirty="0">
                <a:latin typeface="Noto Sans CJK JP Regular"/>
                <a:cs typeface="Noto Sans CJK JP Regular"/>
              </a:rPr>
              <a:t>，王</a:t>
            </a:r>
            <a:r>
              <a:rPr sz="1600" spc="5" dirty="0">
                <a:latin typeface="Noto Sans CJK JP Regular"/>
                <a:cs typeface="Noto Sans CJK JP Regular"/>
              </a:rPr>
              <a:t>富</a:t>
            </a:r>
            <a:r>
              <a:rPr sz="1600" spc="-5" dirty="0">
                <a:latin typeface="Noto Sans CJK JP Regular"/>
                <a:cs typeface="Noto Sans CJK JP Regular"/>
              </a:rPr>
              <a:t>貴念私</a:t>
            </a:r>
            <a:r>
              <a:rPr sz="1600" spc="5" dirty="0">
                <a:latin typeface="Noto Sans CJK JP Regular"/>
                <a:cs typeface="Noto Sans CJK JP Regular"/>
              </a:rPr>
              <a:t>立</a:t>
            </a:r>
            <a:r>
              <a:rPr sz="1600" spc="-5" dirty="0">
                <a:latin typeface="Noto Sans CJK JP Regular"/>
                <a:cs typeface="Noto Sans CJK JP Regular"/>
              </a:rPr>
              <a:t>中小</a:t>
            </a:r>
            <a:r>
              <a:rPr sz="1600" spc="5" dirty="0">
                <a:latin typeface="Noto Sans CJK JP Regular"/>
                <a:cs typeface="Noto Sans CJK JP Regular"/>
              </a:rPr>
              <a:t>學</a:t>
            </a:r>
            <a:r>
              <a:rPr sz="1600" spc="-5" dirty="0">
                <a:latin typeface="Noto Sans CJK JP Regular"/>
                <a:cs typeface="Noto Sans CJK JP Regular"/>
              </a:rPr>
              <a:t>，應該</a:t>
            </a:r>
            <a:endParaRPr sz="1600">
              <a:latin typeface="Noto Sans CJK JP Regular"/>
              <a:cs typeface="Noto Sans CJK JP Regular"/>
            </a:endParaRPr>
          </a:p>
          <a:p>
            <a:pPr marL="445770" indent="-433070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445134" algn="l"/>
                <a:tab pos="445770" algn="l"/>
              </a:tabLst>
            </a:pPr>
            <a:r>
              <a:rPr sz="1600" spc="-5" dirty="0">
                <a:latin typeface="Noto Sans CJK JP Regular"/>
                <a:cs typeface="Noto Sans CJK JP Regular"/>
              </a:rPr>
              <a:t>是家</a:t>
            </a:r>
            <a:r>
              <a:rPr sz="1600" spc="5" dirty="0">
                <a:latin typeface="Noto Sans CJK JP Regular"/>
                <a:cs typeface="Noto Sans CJK JP Regular"/>
              </a:rPr>
              <a:t>境</a:t>
            </a:r>
            <a:r>
              <a:rPr sz="1600" spc="-5" dirty="0">
                <a:latin typeface="Noto Sans CJK JP Regular"/>
                <a:cs typeface="Noto Sans CJK JP Regular"/>
              </a:rPr>
              <a:t>不錯的</a:t>
            </a:r>
            <a:r>
              <a:rPr sz="1600" spc="5" dirty="0">
                <a:latin typeface="Noto Sans CJK JP Regular"/>
                <a:cs typeface="Noto Sans CJK JP Regular"/>
              </a:rPr>
              <a:t>孩</a:t>
            </a:r>
            <a:r>
              <a:rPr sz="1600" spc="-5" dirty="0">
                <a:latin typeface="Noto Sans CJK JP Regular"/>
                <a:cs typeface="Noto Sans CJK JP Regular"/>
              </a:rPr>
              <a:t>子。</a:t>
            </a:r>
            <a:endParaRPr sz="1600">
              <a:latin typeface="Noto Sans CJK JP Regular"/>
              <a:cs typeface="Noto Sans CJK JP Regular"/>
            </a:endParaRP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0665" algn="l"/>
                <a:tab pos="241300" algn="l"/>
                <a:tab pos="1664335" algn="l"/>
              </a:tabLst>
            </a:pPr>
            <a:r>
              <a:rPr sz="1600" spc="-2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2.Concluding	</a:t>
            </a:r>
            <a:r>
              <a:rPr sz="1600" spc="24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(</a:t>
            </a:r>
            <a:r>
              <a:rPr sz="1600" spc="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結</a:t>
            </a:r>
            <a:r>
              <a:rPr sz="1600" spc="-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論</a:t>
            </a:r>
            <a:r>
              <a:rPr sz="1600" spc="12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)</a:t>
            </a:r>
            <a:r>
              <a:rPr sz="1600" spc="125" dirty="0">
                <a:latin typeface="Noto Sans CJK JP Regular"/>
                <a:cs typeface="Noto Sans CJK JP Regular"/>
              </a:rPr>
              <a:t>：</a:t>
            </a:r>
            <a:r>
              <a:rPr sz="1600" spc="-5" dirty="0">
                <a:latin typeface="Noto Sans CJK JP Regular"/>
                <a:cs typeface="Noto Sans CJK JP Regular"/>
              </a:rPr>
              <a:t>項</a:t>
            </a:r>
            <a:r>
              <a:rPr sz="1600" spc="5" dirty="0">
                <a:latin typeface="Noto Sans CJK JP Regular"/>
                <a:cs typeface="Noto Sans CJK JP Regular"/>
              </a:rPr>
              <a:t>羽</a:t>
            </a:r>
            <a:r>
              <a:rPr sz="1600" spc="-5" dirty="0">
                <a:latin typeface="Noto Sans CJK JP Regular"/>
                <a:cs typeface="Noto Sans CJK JP Regular"/>
              </a:rPr>
              <a:t>剛愎</a:t>
            </a:r>
            <a:r>
              <a:rPr sz="1600" spc="5" dirty="0">
                <a:latin typeface="Noto Sans CJK JP Regular"/>
                <a:cs typeface="Noto Sans CJK JP Regular"/>
              </a:rPr>
              <a:t>自</a:t>
            </a:r>
            <a:r>
              <a:rPr sz="1600" spc="-5" dirty="0">
                <a:latin typeface="Noto Sans CJK JP Regular"/>
                <a:cs typeface="Noto Sans CJK JP Regular"/>
              </a:rPr>
              <a:t>用，</a:t>
            </a:r>
            <a:r>
              <a:rPr sz="1600" spc="5" dirty="0">
                <a:latin typeface="Noto Sans CJK JP Regular"/>
                <a:cs typeface="Noto Sans CJK JP Regular"/>
              </a:rPr>
              <a:t>不</a:t>
            </a:r>
            <a:r>
              <a:rPr sz="1600" spc="-5" dirty="0">
                <a:latin typeface="Noto Sans CJK JP Regular"/>
                <a:cs typeface="Noto Sans CJK JP Regular"/>
              </a:rPr>
              <a:t>斷喪失</a:t>
            </a:r>
            <a:r>
              <a:rPr sz="1600" spc="5" dirty="0">
                <a:latin typeface="Noto Sans CJK JP Regular"/>
                <a:cs typeface="Noto Sans CJK JP Regular"/>
              </a:rPr>
              <a:t>先</a:t>
            </a:r>
            <a:r>
              <a:rPr sz="1600" spc="-5" dirty="0">
                <a:latin typeface="Noto Sans CJK JP Regular"/>
                <a:cs typeface="Noto Sans CJK JP Regular"/>
              </a:rPr>
              <a:t>機，</a:t>
            </a:r>
            <a:r>
              <a:rPr sz="1600" spc="5" dirty="0">
                <a:latin typeface="Noto Sans CJK JP Regular"/>
                <a:cs typeface="Noto Sans CJK JP Regular"/>
              </a:rPr>
              <a:t>最</a:t>
            </a:r>
            <a:r>
              <a:rPr sz="1600" spc="-5" dirty="0">
                <a:latin typeface="Noto Sans CJK JP Regular"/>
                <a:cs typeface="Noto Sans CJK JP Regular"/>
              </a:rPr>
              <a:t>終兵敗</a:t>
            </a:r>
            <a:r>
              <a:rPr sz="1600" spc="5" dirty="0">
                <a:latin typeface="Noto Sans CJK JP Regular"/>
                <a:cs typeface="Noto Sans CJK JP Regular"/>
              </a:rPr>
              <a:t>成</a:t>
            </a:r>
            <a:r>
              <a:rPr sz="1600" spc="-5" dirty="0">
                <a:latin typeface="Noto Sans CJK JP Regular"/>
                <a:cs typeface="Noto Sans CJK JP Regular"/>
              </a:rPr>
              <a:t>為悲</a:t>
            </a:r>
            <a:r>
              <a:rPr sz="1600" spc="5" dirty="0">
                <a:latin typeface="Noto Sans CJK JP Regular"/>
                <a:cs typeface="Noto Sans CJK JP Regular"/>
              </a:rPr>
              <a:t>劇</a:t>
            </a:r>
            <a:r>
              <a:rPr sz="1600" spc="-5" dirty="0">
                <a:latin typeface="Noto Sans CJK JP Regular"/>
                <a:cs typeface="Noto Sans CJK JP Regular"/>
              </a:rPr>
              <a:t>英雄。</a:t>
            </a:r>
            <a:endParaRPr sz="1600">
              <a:latin typeface="Noto Sans CJK JP Regular"/>
              <a:cs typeface="Noto Sans CJK JP Regular"/>
            </a:endParaRPr>
          </a:p>
          <a:p>
            <a:pPr marL="241300" indent="-2286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spc="3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3.Extrapolating</a:t>
            </a:r>
            <a:r>
              <a:rPr sz="1600" spc="409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 </a:t>
            </a:r>
            <a:r>
              <a:rPr sz="1600" spc="254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(</a:t>
            </a:r>
            <a:r>
              <a:rPr sz="1600" spc="-1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外</a:t>
            </a:r>
            <a:r>
              <a:rPr sz="160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推</a:t>
            </a:r>
            <a:r>
              <a:rPr sz="1600" spc="12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)：</a:t>
            </a:r>
            <a:r>
              <a:rPr sz="1600" spc="5" dirty="0">
                <a:latin typeface="Noto Sans CJK JP Regular"/>
                <a:cs typeface="Noto Sans CJK JP Regular"/>
              </a:rPr>
              <a:t>應</a:t>
            </a:r>
            <a:r>
              <a:rPr sz="1600" spc="-5" dirty="0">
                <a:latin typeface="Noto Sans CJK JP Regular"/>
                <a:cs typeface="Noto Sans CJK JP Regular"/>
              </a:rPr>
              <a:t>用過</a:t>
            </a:r>
            <a:r>
              <a:rPr sz="1600" spc="5" dirty="0">
                <a:latin typeface="Noto Sans CJK JP Regular"/>
                <a:cs typeface="Noto Sans CJK JP Regular"/>
              </a:rPr>
              <a:t>去</a:t>
            </a:r>
            <a:r>
              <a:rPr sz="1600" spc="-5" dirty="0">
                <a:latin typeface="Noto Sans CJK JP Regular"/>
                <a:cs typeface="Noto Sans CJK JP Regular"/>
              </a:rPr>
              <a:t>確定</a:t>
            </a:r>
            <a:r>
              <a:rPr sz="1600" spc="5" dirty="0">
                <a:latin typeface="Noto Sans CJK JP Regular"/>
                <a:cs typeface="Noto Sans CJK JP Regular"/>
              </a:rPr>
              <a:t>的</a:t>
            </a:r>
            <a:r>
              <a:rPr sz="1600" spc="-5" dirty="0">
                <a:latin typeface="Noto Sans CJK JP Regular"/>
                <a:cs typeface="Noto Sans CJK JP Regular"/>
              </a:rPr>
              <a:t>訊息，</a:t>
            </a:r>
            <a:r>
              <a:rPr sz="1600" spc="5" dirty="0">
                <a:latin typeface="Noto Sans CJK JP Regular"/>
                <a:cs typeface="Noto Sans CJK JP Regular"/>
              </a:rPr>
              <a:t>推</a:t>
            </a:r>
            <a:r>
              <a:rPr sz="1600" spc="-5" dirty="0">
                <a:latin typeface="Noto Sans CJK JP Regular"/>
                <a:cs typeface="Noto Sans CJK JP Regular"/>
              </a:rPr>
              <a:t>論未</a:t>
            </a:r>
            <a:r>
              <a:rPr sz="1600" spc="5" dirty="0">
                <a:latin typeface="Noto Sans CJK JP Regular"/>
                <a:cs typeface="Noto Sans CJK JP Regular"/>
              </a:rPr>
              <a:t>來</a:t>
            </a:r>
            <a:r>
              <a:rPr sz="1600" spc="-5" dirty="0">
                <a:latin typeface="Noto Sans CJK JP Regular"/>
                <a:cs typeface="Noto Sans CJK JP Regular"/>
              </a:rPr>
              <a:t>的發展。</a:t>
            </a:r>
            <a:endParaRPr sz="1600">
              <a:latin typeface="Noto Sans CJK JP Regular"/>
              <a:cs typeface="Noto Sans CJK JP Regular"/>
            </a:endParaRPr>
          </a:p>
          <a:p>
            <a:pPr marL="241300" indent="-228600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spc="5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4.Interpolating</a:t>
            </a:r>
            <a:r>
              <a:rPr sz="1600" spc="44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 </a:t>
            </a:r>
            <a:r>
              <a:rPr sz="1600" spc="26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(</a:t>
            </a:r>
            <a:r>
              <a:rPr sz="1600" spc="-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內</a:t>
            </a:r>
            <a:r>
              <a:rPr sz="1600" spc="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推</a:t>
            </a:r>
            <a:r>
              <a:rPr sz="1600" spc="12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)：</a:t>
            </a:r>
            <a:r>
              <a:rPr sz="1600" spc="5" dirty="0">
                <a:latin typeface="Noto Sans CJK JP Regular"/>
                <a:cs typeface="Noto Sans CJK JP Regular"/>
              </a:rPr>
              <a:t>外</a:t>
            </a:r>
            <a:r>
              <a:rPr sz="1600" spc="-5" dirty="0">
                <a:latin typeface="Noto Sans CJK JP Regular"/>
                <a:cs typeface="Noto Sans CJK JP Regular"/>
              </a:rPr>
              <a:t>部訊</a:t>
            </a:r>
            <a:r>
              <a:rPr sz="1600" spc="5" dirty="0">
                <a:latin typeface="Noto Sans CJK JP Regular"/>
                <a:cs typeface="Noto Sans CJK JP Regular"/>
              </a:rPr>
              <a:t>息</a:t>
            </a:r>
            <a:r>
              <a:rPr sz="1600" spc="-5" dirty="0">
                <a:latin typeface="Noto Sans CJK JP Regular"/>
                <a:cs typeface="Noto Sans CJK JP Regular"/>
              </a:rPr>
              <a:t>確定</a:t>
            </a:r>
            <a:r>
              <a:rPr sz="1600" spc="5" dirty="0">
                <a:latin typeface="Noto Sans CJK JP Regular"/>
                <a:cs typeface="Noto Sans CJK JP Regular"/>
              </a:rPr>
              <a:t>，</a:t>
            </a:r>
            <a:r>
              <a:rPr sz="1600" spc="-5" dirty="0">
                <a:latin typeface="Noto Sans CJK JP Regular"/>
                <a:cs typeface="Noto Sans CJK JP Regular"/>
              </a:rPr>
              <a:t>推論內</a:t>
            </a:r>
            <a:r>
              <a:rPr sz="1600" spc="10" dirty="0">
                <a:latin typeface="Noto Sans CJK JP Regular"/>
                <a:cs typeface="Noto Sans CJK JP Regular"/>
              </a:rPr>
              <a:t>部</a:t>
            </a:r>
            <a:r>
              <a:rPr sz="1600" spc="-5" dirty="0">
                <a:latin typeface="Noto Sans CJK JP Regular"/>
                <a:cs typeface="Noto Sans CJK JP Regular"/>
              </a:rPr>
              <a:t>發展。</a:t>
            </a:r>
            <a:endParaRPr sz="1600">
              <a:latin typeface="Noto Sans CJK JP Regular"/>
              <a:cs typeface="Noto Sans CJK JP Regular"/>
            </a:endParaRP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spc="4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5.Predicting</a:t>
            </a:r>
            <a:r>
              <a:rPr sz="1600" spc="4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 </a:t>
            </a:r>
            <a:r>
              <a:rPr sz="1600" spc="24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(</a:t>
            </a:r>
            <a:r>
              <a:rPr sz="1600" spc="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預</a:t>
            </a:r>
            <a:r>
              <a:rPr sz="1600" spc="-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測</a:t>
            </a:r>
            <a:r>
              <a:rPr sz="1600" spc="12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)：</a:t>
            </a:r>
            <a:r>
              <a:rPr sz="1600" spc="-5" dirty="0">
                <a:latin typeface="Noto Sans CJK JP Regular"/>
                <a:cs typeface="Noto Sans CJK JP Regular"/>
              </a:rPr>
              <a:t>根</a:t>
            </a:r>
            <a:r>
              <a:rPr sz="1600" spc="5" dirty="0">
                <a:latin typeface="Noto Sans CJK JP Regular"/>
                <a:cs typeface="Noto Sans CJK JP Regular"/>
              </a:rPr>
              <a:t>據</a:t>
            </a:r>
            <a:r>
              <a:rPr sz="1600" spc="-5" dirty="0">
                <a:latin typeface="Noto Sans CJK JP Regular"/>
                <a:cs typeface="Noto Sans CJK JP Regular"/>
              </a:rPr>
              <a:t>資料</a:t>
            </a:r>
            <a:r>
              <a:rPr sz="1600" spc="5" dirty="0">
                <a:latin typeface="Noto Sans CJK JP Regular"/>
                <a:cs typeface="Noto Sans CJK JP Regular"/>
              </a:rPr>
              <a:t>數</a:t>
            </a:r>
            <a:r>
              <a:rPr sz="1600" spc="-5" dirty="0">
                <a:latin typeface="Noto Sans CJK JP Regular"/>
                <a:cs typeface="Noto Sans CJK JP Regular"/>
              </a:rPr>
              <a:t>據推</a:t>
            </a:r>
            <a:r>
              <a:rPr sz="1600" spc="5" dirty="0">
                <a:latin typeface="Noto Sans CJK JP Regular"/>
                <a:cs typeface="Noto Sans CJK JP Regular"/>
              </a:rPr>
              <a:t>論</a:t>
            </a:r>
            <a:r>
              <a:rPr sz="1600" spc="-5" dirty="0">
                <a:latin typeface="Noto Sans CJK JP Regular"/>
                <a:cs typeface="Noto Sans CJK JP Regular"/>
              </a:rPr>
              <a:t>未來事</a:t>
            </a:r>
            <a:r>
              <a:rPr sz="1600" spc="5" dirty="0">
                <a:latin typeface="Noto Sans CJK JP Regular"/>
                <a:cs typeface="Noto Sans CJK JP Regular"/>
              </a:rPr>
              <a:t>態</a:t>
            </a:r>
            <a:r>
              <a:rPr sz="1600" spc="-5" dirty="0">
                <a:latin typeface="Noto Sans CJK JP Regular"/>
                <a:cs typeface="Noto Sans CJK JP Regular"/>
              </a:rPr>
              <a:t>發展。</a:t>
            </a:r>
            <a:endParaRPr sz="1600">
              <a:latin typeface="Noto Sans CJK JP Regular"/>
              <a:cs typeface="Noto Sans CJK JP Regular"/>
            </a:endParaRP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spc="13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6.</a:t>
            </a:r>
            <a:r>
              <a:rPr sz="1600" spc="-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演</a:t>
            </a:r>
            <a:r>
              <a:rPr sz="1600" spc="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繹</a:t>
            </a:r>
            <a:r>
              <a:rPr sz="1600" spc="1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(Deductive)</a:t>
            </a:r>
            <a:r>
              <a:rPr sz="1600" spc="-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推論</a:t>
            </a:r>
            <a:r>
              <a:rPr sz="1600" spc="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：</a:t>
            </a:r>
            <a:r>
              <a:rPr sz="1600" spc="-5" dirty="0">
                <a:latin typeface="Noto Sans CJK JP Regular"/>
                <a:cs typeface="Noto Sans CJK JP Regular"/>
              </a:rPr>
              <a:t>任何三</a:t>
            </a:r>
            <a:r>
              <a:rPr sz="1600" spc="5" dirty="0">
                <a:latin typeface="Noto Sans CJK JP Regular"/>
                <a:cs typeface="Noto Sans CJK JP Regular"/>
              </a:rPr>
              <a:t>角</a:t>
            </a:r>
            <a:r>
              <a:rPr sz="1600" spc="-5" dirty="0">
                <a:latin typeface="Noto Sans CJK JP Regular"/>
                <a:cs typeface="Noto Sans CJK JP Regular"/>
              </a:rPr>
              <a:t>形只</a:t>
            </a:r>
            <a:r>
              <a:rPr sz="1600" spc="5" dirty="0">
                <a:latin typeface="Noto Sans CJK JP Regular"/>
                <a:cs typeface="Noto Sans CJK JP Regular"/>
              </a:rPr>
              <a:t>可</a:t>
            </a:r>
            <a:r>
              <a:rPr sz="1600" spc="-5" dirty="0">
                <a:latin typeface="Noto Sans CJK JP Regular"/>
                <a:cs typeface="Noto Sans CJK JP Regular"/>
              </a:rPr>
              <a:t>能是銳</a:t>
            </a:r>
            <a:r>
              <a:rPr sz="1600" spc="5" dirty="0">
                <a:latin typeface="Noto Sans CJK JP Regular"/>
                <a:cs typeface="Noto Sans CJK JP Regular"/>
              </a:rPr>
              <a:t>角</a:t>
            </a:r>
            <a:r>
              <a:rPr sz="1600" spc="-5" dirty="0">
                <a:latin typeface="Noto Sans CJK JP Regular"/>
                <a:cs typeface="Noto Sans CJK JP Regular"/>
              </a:rPr>
              <a:t>三角</a:t>
            </a:r>
            <a:r>
              <a:rPr sz="1600" spc="5" dirty="0">
                <a:latin typeface="Noto Sans CJK JP Regular"/>
                <a:cs typeface="Noto Sans CJK JP Regular"/>
              </a:rPr>
              <a:t>形</a:t>
            </a:r>
            <a:r>
              <a:rPr sz="1600" spc="-5" dirty="0">
                <a:latin typeface="Noto Sans CJK JP Regular"/>
                <a:cs typeface="Noto Sans CJK JP Regular"/>
              </a:rPr>
              <a:t>、直角</a:t>
            </a:r>
            <a:r>
              <a:rPr sz="1600" spc="5" dirty="0">
                <a:latin typeface="Noto Sans CJK JP Regular"/>
                <a:cs typeface="Noto Sans CJK JP Regular"/>
              </a:rPr>
              <a:t>三</a:t>
            </a:r>
            <a:r>
              <a:rPr sz="1600" spc="-5" dirty="0">
                <a:latin typeface="Noto Sans CJK JP Regular"/>
                <a:cs typeface="Noto Sans CJK JP Regular"/>
              </a:rPr>
              <a:t>角形</a:t>
            </a:r>
            <a:r>
              <a:rPr sz="1600" spc="5" dirty="0">
                <a:latin typeface="Noto Sans CJK JP Regular"/>
                <a:cs typeface="Noto Sans CJK JP Regular"/>
              </a:rPr>
              <a:t>和</a:t>
            </a:r>
            <a:r>
              <a:rPr sz="1600" spc="-5" dirty="0">
                <a:latin typeface="Noto Sans CJK JP Regular"/>
                <a:cs typeface="Noto Sans CJK JP Regular"/>
              </a:rPr>
              <a:t>鈍角三</a:t>
            </a:r>
            <a:r>
              <a:rPr sz="1600" spc="5" dirty="0">
                <a:latin typeface="Noto Sans CJK JP Regular"/>
                <a:cs typeface="Noto Sans CJK JP Regular"/>
              </a:rPr>
              <a:t>角</a:t>
            </a:r>
            <a:r>
              <a:rPr sz="1600" spc="-5" dirty="0">
                <a:latin typeface="Noto Sans CJK JP Regular"/>
                <a:cs typeface="Noto Sans CJK JP Regular"/>
              </a:rPr>
              <a:t>形</a:t>
            </a:r>
            <a:r>
              <a:rPr sz="1600" spc="5" dirty="0">
                <a:latin typeface="Noto Sans CJK JP Regular"/>
                <a:cs typeface="Noto Sans CJK JP Regular"/>
              </a:rPr>
              <a:t>。</a:t>
            </a:r>
            <a:r>
              <a:rPr sz="1600" spc="170" dirty="0">
                <a:latin typeface="Noto Sans CJK JP Regular"/>
                <a:cs typeface="Noto Sans CJK JP Regular"/>
              </a:rPr>
              <a:t>——</a:t>
            </a:r>
            <a:r>
              <a:rPr sz="1600" spc="-5" dirty="0">
                <a:latin typeface="Noto Sans CJK JP Regular"/>
                <a:cs typeface="Noto Sans CJK JP Regular"/>
              </a:rPr>
              <a:t>大前提</a:t>
            </a:r>
            <a:endParaRPr sz="1600">
              <a:latin typeface="Noto Sans CJK JP Regular"/>
              <a:cs typeface="Noto Sans CJK JP Regular"/>
            </a:endParaRPr>
          </a:p>
          <a:p>
            <a:pPr marL="241300" indent="-228600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spc="5" dirty="0">
                <a:latin typeface="Noto Sans CJK JP Regular"/>
                <a:cs typeface="Noto Sans CJK JP Regular"/>
              </a:rPr>
              <a:t>這</a:t>
            </a:r>
            <a:r>
              <a:rPr sz="1600" spc="-5" dirty="0">
                <a:latin typeface="Noto Sans CJK JP Regular"/>
                <a:cs typeface="Noto Sans CJK JP Regular"/>
              </a:rPr>
              <a:t>個三</a:t>
            </a:r>
            <a:r>
              <a:rPr sz="1600" spc="5" dirty="0">
                <a:latin typeface="Noto Sans CJK JP Regular"/>
                <a:cs typeface="Noto Sans CJK JP Regular"/>
              </a:rPr>
              <a:t>角</a:t>
            </a:r>
            <a:r>
              <a:rPr sz="1600" spc="-5" dirty="0">
                <a:latin typeface="Noto Sans CJK JP Regular"/>
                <a:cs typeface="Noto Sans CJK JP Regular"/>
              </a:rPr>
              <a:t>形既不</a:t>
            </a:r>
            <a:r>
              <a:rPr sz="1600" spc="5" dirty="0">
                <a:latin typeface="Noto Sans CJK JP Regular"/>
                <a:cs typeface="Noto Sans CJK JP Regular"/>
              </a:rPr>
              <a:t>是</a:t>
            </a:r>
            <a:r>
              <a:rPr sz="1600" spc="-5" dirty="0">
                <a:latin typeface="Noto Sans CJK JP Regular"/>
                <a:cs typeface="Noto Sans CJK JP Regular"/>
              </a:rPr>
              <a:t>銳角</a:t>
            </a:r>
            <a:r>
              <a:rPr sz="1600" spc="5" dirty="0">
                <a:latin typeface="Noto Sans CJK JP Regular"/>
                <a:cs typeface="Noto Sans CJK JP Regular"/>
              </a:rPr>
              <a:t>三</a:t>
            </a:r>
            <a:r>
              <a:rPr sz="1600" spc="-5" dirty="0">
                <a:latin typeface="Noto Sans CJK JP Regular"/>
                <a:cs typeface="Noto Sans CJK JP Regular"/>
              </a:rPr>
              <a:t>角形，</a:t>
            </a:r>
            <a:r>
              <a:rPr sz="1600" spc="5" dirty="0">
                <a:latin typeface="Noto Sans CJK JP Regular"/>
                <a:cs typeface="Noto Sans CJK JP Regular"/>
              </a:rPr>
              <a:t>也</a:t>
            </a:r>
            <a:r>
              <a:rPr sz="1600" spc="-5" dirty="0">
                <a:latin typeface="Noto Sans CJK JP Regular"/>
                <a:cs typeface="Noto Sans CJK JP Regular"/>
              </a:rPr>
              <a:t>不是</a:t>
            </a:r>
            <a:r>
              <a:rPr sz="1600" spc="5" dirty="0">
                <a:latin typeface="Noto Sans CJK JP Regular"/>
                <a:cs typeface="Noto Sans CJK JP Regular"/>
              </a:rPr>
              <a:t>鈍</a:t>
            </a:r>
            <a:r>
              <a:rPr sz="1600" spc="-5" dirty="0">
                <a:latin typeface="Noto Sans CJK JP Regular"/>
                <a:cs typeface="Noto Sans CJK JP Regular"/>
              </a:rPr>
              <a:t>角三角</a:t>
            </a:r>
            <a:r>
              <a:rPr sz="1600" spc="5" dirty="0">
                <a:latin typeface="Noto Sans CJK JP Regular"/>
                <a:cs typeface="Noto Sans CJK JP Regular"/>
              </a:rPr>
              <a:t>形</a:t>
            </a:r>
            <a:r>
              <a:rPr sz="1600" spc="-50" dirty="0">
                <a:latin typeface="Noto Sans CJK JP Regular"/>
                <a:cs typeface="Noto Sans CJK JP Regular"/>
              </a:rPr>
              <a:t>。</a:t>
            </a:r>
            <a:r>
              <a:rPr sz="1600" spc="165" dirty="0">
                <a:latin typeface="Noto Sans CJK JP Regular"/>
                <a:cs typeface="Noto Sans CJK JP Regular"/>
              </a:rPr>
              <a:t>——</a:t>
            </a:r>
            <a:r>
              <a:rPr sz="1600" spc="-5" dirty="0">
                <a:latin typeface="Noto Sans CJK JP Regular"/>
                <a:cs typeface="Noto Sans CJK JP Regular"/>
              </a:rPr>
              <a:t>小前提</a:t>
            </a:r>
            <a:endParaRPr sz="1600">
              <a:latin typeface="Noto Sans CJK JP Regular"/>
              <a:cs typeface="Noto Sans CJK JP Regular"/>
            </a:endParaRP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spc="5" dirty="0">
                <a:latin typeface="Noto Sans CJK JP Regular"/>
                <a:cs typeface="Noto Sans CJK JP Regular"/>
              </a:rPr>
              <a:t>所</a:t>
            </a:r>
            <a:r>
              <a:rPr sz="1600" spc="-5" dirty="0">
                <a:latin typeface="Noto Sans CJK JP Regular"/>
                <a:cs typeface="Noto Sans CJK JP Regular"/>
              </a:rPr>
              <a:t>以，</a:t>
            </a:r>
            <a:r>
              <a:rPr sz="1600" spc="5" dirty="0">
                <a:latin typeface="Noto Sans CJK JP Regular"/>
                <a:cs typeface="Noto Sans CJK JP Regular"/>
              </a:rPr>
              <a:t>它</a:t>
            </a:r>
            <a:r>
              <a:rPr sz="1600" spc="-5" dirty="0">
                <a:latin typeface="Noto Sans CJK JP Regular"/>
                <a:cs typeface="Noto Sans CJK JP Regular"/>
              </a:rPr>
              <a:t>是一個</a:t>
            </a:r>
            <a:r>
              <a:rPr sz="1600" spc="10" dirty="0">
                <a:latin typeface="Noto Sans CJK JP Regular"/>
                <a:cs typeface="Noto Sans CJK JP Regular"/>
              </a:rPr>
              <a:t>直</a:t>
            </a:r>
            <a:r>
              <a:rPr sz="1600" spc="-5" dirty="0">
                <a:latin typeface="Noto Sans CJK JP Regular"/>
                <a:cs typeface="Noto Sans CJK JP Regular"/>
              </a:rPr>
              <a:t>角三</a:t>
            </a:r>
            <a:r>
              <a:rPr sz="1600" spc="5" dirty="0">
                <a:latin typeface="Noto Sans CJK JP Regular"/>
                <a:cs typeface="Noto Sans CJK JP Regular"/>
              </a:rPr>
              <a:t>角</a:t>
            </a:r>
            <a:r>
              <a:rPr sz="1600" spc="-5" dirty="0">
                <a:latin typeface="Noto Sans CJK JP Regular"/>
                <a:cs typeface="Noto Sans CJK JP Regular"/>
              </a:rPr>
              <a:t>形</a:t>
            </a:r>
            <a:r>
              <a:rPr sz="1600" spc="-20" dirty="0">
                <a:latin typeface="Noto Sans CJK JP Regular"/>
                <a:cs typeface="Noto Sans CJK JP Regular"/>
              </a:rPr>
              <a:t>。</a:t>
            </a:r>
            <a:r>
              <a:rPr sz="1600" spc="170" dirty="0">
                <a:latin typeface="Noto Sans CJK JP Regular"/>
                <a:cs typeface="Noto Sans CJK JP Regular"/>
              </a:rPr>
              <a:t>——</a:t>
            </a:r>
            <a:r>
              <a:rPr sz="1600" spc="-5" dirty="0">
                <a:latin typeface="Noto Sans CJK JP Regular"/>
                <a:cs typeface="Noto Sans CJK JP Regular"/>
              </a:rPr>
              <a:t>結論</a:t>
            </a:r>
            <a:endParaRPr sz="1600">
              <a:latin typeface="Noto Sans CJK JP Regular"/>
              <a:cs typeface="Noto Sans CJK JP Regular"/>
            </a:endParaRP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spc="13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7.</a:t>
            </a:r>
            <a:r>
              <a:rPr sz="1600" spc="-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歸</a:t>
            </a:r>
            <a:r>
              <a:rPr sz="1600" spc="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納</a:t>
            </a:r>
            <a:r>
              <a:rPr sz="1600" spc="254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(</a:t>
            </a:r>
            <a:r>
              <a:rPr sz="1600" spc="43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 </a:t>
            </a:r>
            <a:r>
              <a:rPr sz="1600" spc="4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Inductive)</a:t>
            </a:r>
            <a:r>
              <a:rPr sz="1600" spc="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推</a:t>
            </a:r>
            <a:r>
              <a:rPr sz="1600" spc="-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論：</a:t>
            </a:r>
            <a:r>
              <a:rPr sz="1600" spc="5" dirty="0">
                <a:latin typeface="Noto Sans CJK JP Regular"/>
                <a:cs typeface="Noto Sans CJK JP Regular"/>
              </a:rPr>
              <a:t>所</a:t>
            </a:r>
            <a:r>
              <a:rPr sz="1600" spc="-5" dirty="0">
                <a:latin typeface="Noto Sans CJK JP Regular"/>
                <a:cs typeface="Noto Sans CJK JP Regular"/>
              </a:rPr>
              <a:t>有觀</a:t>
            </a:r>
            <a:r>
              <a:rPr sz="1600" spc="5" dirty="0">
                <a:latin typeface="Noto Sans CJK JP Regular"/>
                <a:cs typeface="Noto Sans CJK JP Regular"/>
              </a:rPr>
              <a:t>察</a:t>
            </a:r>
            <a:r>
              <a:rPr sz="1600" spc="-5" dirty="0">
                <a:latin typeface="Noto Sans CJK JP Regular"/>
                <a:cs typeface="Noto Sans CJK JP Regular"/>
              </a:rPr>
              <a:t>到的</a:t>
            </a:r>
            <a:r>
              <a:rPr sz="1600" spc="5" dirty="0">
                <a:latin typeface="Noto Sans CJK JP Regular"/>
                <a:cs typeface="Noto Sans CJK JP Regular"/>
              </a:rPr>
              <a:t>烏</a:t>
            </a:r>
            <a:r>
              <a:rPr sz="1600" spc="-5" dirty="0">
                <a:latin typeface="Noto Sans CJK JP Regular"/>
                <a:cs typeface="Noto Sans CJK JP Regular"/>
              </a:rPr>
              <a:t>鴉都是</a:t>
            </a:r>
            <a:r>
              <a:rPr sz="1600" spc="10" dirty="0">
                <a:latin typeface="Noto Sans CJK JP Regular"/>
                <a:cs typeface="Noto Sans CJK JP Regular"/>
              </a:rPr>
              <a:t>黑</a:t>
            </a:r>
            <a:r>
              <a:rPr sz="1600" spc="-20" dirty="0">
                <a:latin typeface="Noto Sans CJK JP Regular"/>
                <a:cs typeface="Noto Sans CJK JP Regular"/>
              </a:rPr>
              <a:t>的</a:t>
            </a:r>
            <a:r>
              <a:rPr sz="1600" spc="-5" dirty="0">
                <a:latin typeface="Noto Sans CJK JP Regular"/>
                <a:cs typeface="Noto Sans CJK JP Regular"/>
              </a:rPr>
              <a:t>。</a:t>
            </a:r>
            <a:r>
              <a:rPr sz="1600" spc="5" dirty="0">
                <a:latin typeface="Noto Sans CJK JP Regular"/>
                <a:cs typeface="Noto Sans CJK JP Regular"/>
              </a:rPr>
              <a:t>所</a:t>
            </a:r>
            <a:r>
              <a:rPr sz="1600" spc="-5" dirty="0">
                <a:latin typeface="Noto Sans CJK JP Regular"/>
                <a:cs typeface="Noto Sans CJK JP Regular"/>
              </a:rPr>
              <a:t>以所有</a:t>
            </a:r>
            <a:r>
              <a:rPr sz="1600" spc="5" dirty="0">
                <a:latin typeface="Noto Sans CJK JP Regular"/>
                <a:cs typeface="Noto Sans CJK JP Regular"/>
              </a:rPr>
              <a:t>烏</a:t>
            </a:r>
            <a:r>
              <a:rPr sz="1600" spc="-5" dirty="0">
                <a:latin typeface="Noto Sans CJK JP Regular"/>
                <a:cs typeface="Noto Sans CJK JP Regular"/>
              </a:rPr>
              <a:t>鴉都</a:t>
            </a:r>
            <a:r>
              <a:rPr sz="1600" spc="5" dirty="0">
                <a:latin typeface="Noto Sans CJK JP Regular"/>
                <a:cs typeface="Noto Sans CJK JP Regular"/>
              </a:rPr>
              <a:t>是</a:t>
            </a:r>
            <a:r>
              <a:rPr sz="1600" spc="-5" dirty="0">
                <a:latin typeface="Noto Sans CJK JP Regular"/>
                <a:cs typeface="Noto Sans CJK JP Regular"/>
              </a:rPr>
              <a:t>黑的。</a:t>
            </a:r>
            <a:endParaRPr sz="1600">
              <a:latin typeface="Noto Sans CJK JP Regular"/>
              <a:cs typeface="Noto Sans CJK JP Regular"/>
            </a:endParaRPr>
          </a:p>
          <a:p>
            <a:pPr marL="546100" indent="-533400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546100" algn="l"/>
                <a:tab pos="546735" algn="l"/>
              </a:tabLst>
            </a:pPr>
            <a:r>
              <a:rPr sz="1600" dirty="0">
                <a:latin typeface="Noto Sans CJK JP Regular"/>
                <a:cs typeface="Noto Sans CJK JP Regular"/>
              </a:rPr>
              <a:t>觀</a:t>
            </a:r>
            <a:r>
              <a:rPr sz="1600" spc="-5" dirty="0">
                <a:latin typeface="Noto Sans CJK JP Regular"/>
                <a:cs typeface="Noto Sans CJK JP Regular"/>
              </a:rPr>
              <a:t>察</a:t>
            </a:r>
            <a:r>
              <a:rPr sz="1600" spc="-10" dirty="0">
                <a:latin typeface="Noto Sans CJK JP Regular"/>
                <a:cs typeface="Noto Sans CJK JP Regular"/>
              </a:rPr>
              <a:t>所</a:t>
            </a:r>
            <a:r>
              <a:rPr sz="1600" dirty="0">
                <a:latin typeface="Noto Sans CJK JP Regular"/>
                <a:cs typeface="Noto Sans CJK JP Regular"/>
              </a:rPr>
              <a:t>有</a:t>
            </a:r>
            <a:r>
              <a:rPr sz="1600" spc="-5" dirty="0">
                <a:latin typeface="Noto Sans CJK JP Regular"/>
                <a:cs typeface="Noto Sans CJK JP Regular"/>
              </a:rPr>
              <a:t>三</a:t>
            </a:r>
            <a:r>
              <a:rPr sz="1600" spc="-10" dirty="0">
                <a:latin typeface="Noto Sans CJK JP Regular"/>
                <a:cs typeface="Noto Sans CJK JP Regular"/>
              </a:rPr>
              <a:t>角</a:t>
            </a:r>
            <a:r>
              <a:rPr sz="1600" dirty="0">
                <a:latin typeface="Noto Sans CJK JP Regular"/>
                <a:cs typeface="Noto Sans CJK JP Regular"/>
              </a:rPr>
              <a:t>形</a:t>
            </a:r>
            <a:r>
              <a:rPr sz="1600" spc="-5" dirty="0">
                <a:latin typeface="Noto Sans CJK JP Regular"/>
                <a:cs typeface="Noto Sans CJK JP Regular"/>
              </a:rPr>
              <a:t>都</a:t>
            </a:r>
            <a:r>
              <a:rPr sz="1600" spc="-10" dirty="0">
                <a:latin typeface="Noto Sans CJK JP Regular"/>
                <a:cs typeface="Noto Sans CJK JP Regular"/>
              </a:rPr>
              <a:t>有</a:t>
            </a:r>
            <a:r>
              <a:rPr sz="1600" dirty="0">
                <a:latin typeface="Noto Sans CJK JP Regular"/>
                <a:cs typeface="Noto Sans CJK JP Regular"/>
              </a:rPr>
              <a:t>三</a:t>
            </a:r>
            <a:r>
              <a:rPr sz="1600" spc="-5" dirty="0">
                <a:latin typeface="Noto Sans CJK JP Regular"/>
                <a:cs typeface="Noto Sans CJK JP Regular"/>
              </a:rPr>
              <a:t>個</a:t>
            </a:r>
            <a:r>
              <a:rPr sz="1600" spc="-10" dirty="0">
                <a:latin typeface="Noto Sans CJK JP Regular"/>
                <a:cs typeface="Noto Sans CJK JP Regular"/>
              </a:rPr>
              <a:t>角</a:t>
            </a:r>
            <a:r>
              <a:rPr sz="1600" spc="-5" dirty="0">
                <a:latin typeface="Noto Sans CJK JP Regular"/>
                <a:cs typeface="Noto Sans CJK JP Regular"/>
              </a:rPr>
              <a:t>、</a:t>
            </a:r>
            <a:r>
              <a:rPr sz="1600" dirty="0">
                <a:latin typeface="Noto Sans CJK JP Regular"/>
                <a:cs typeface="Noto Sans CJK JP Regular"/>
              </a:rPr>
              <a:t>三</a:t>
            </a:r>
            <a:r>
              <a:rPr sz="1600" spc="-5" dirty="0">
                <a:latin typeface="Noto Sans CJK JP Regular"/>
                <a:cs typeface="Noto Sans CJK JP Regular"/>
              </a:rPr>
              <a:t>個</a:t>
            </a:r>
            <a:r>
              <a:rPr sz="1600" spc="-10" dirty="0">
                <a:latin typeface="Noto Sans CJK JP Regular"/>
                <a:cs typeface="Noto Sans CJK JP Regular"/>
              </a:rPr>
              <a:t>邊</a:t>
            </a:r>
            <a:r>
              <a:rPr sz="1600" dirty="0">
                <a:latin typeface="Noto Sans CJK JP Regular"/>
                <a:cs typeface="Noto Sans CJK JP Regular"/>
              </a:rPr>
              <a:t>、</a:t>
            </a:r>
            <a:r>
              <a:rPr sz="1600" spc="-5" dirty="0">
                <a:latin typeface="Noto Sans CJK JP Regular"/>
                <a:cs typeface="Noto Sans CJK JP Regular"/>
              </a:rPr>
              <a:t>三</a:t>
            </a:r>
            <a:r>
              <a:rPr sz="1600" spc="-10" dirty="0">
                <a:latin typeface="Noto Sans CJK JP Regular"/>
                <a:cs typeface="Noto Sans CJK JP Regular"/>
              </a:rPr>
              <a:t>個</a:t>
            </a:r>
            <a:r>
              <a:rPr sz="1600" spc="-5" dirty="0">
                <a:latin typeface="Noto Sans CJK JP Regular"/>
                <a:cs typeface="Noto Sans CJK JP Regular"/>
              </a:rPr>
              <a:t>頂</a:t>
            </a:r>
            <a:r>
              <a:rPr sz="1600" dirty="0">
                <a:latin typeface="Noto Sans CJK JP Regular"/>
                <a:cs typeface="Noto Sans CJK JP Regular"/>
              </a:rPr>
              <a:t>點</a:t>
            </a:r>
            <a:r>
              <a:rPr sz="1600" spc="-5" dirty="0">
                <a:latin typeface="Noto Sans CJK JP Regular"/>
                <a:cs typeface="Noto Sans CJK JP Regular"/>
              </a:rPr>
              <a:t>。</a:t>
            </a:r>
            <a:endParaRPr sz="16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2724"/>
            <a:ext cx="47783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類</a:t>
            </a:r>
            <a:r>
              <a:rPr dirty="0"/>
              <a:t>比</a:t>
            </a:r>
            <a:r>
              <a:rPr spc="30" dirty="0"/>
              <a:t>(Analogy)</a:t>
            </a:r>
            <a:r>
              <a:rPr dirty="0">
                <a:solidFill>
                  <a:srgbClr val="000000"/>
                </a:solidFill>
              </a:rPr>
              <a:t>推論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5985"/>
            <a:ext cx="10207625" cy="437388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類</a:t>
            </a:r>
            <a:r>
              <a:rPr sz="2800" spc="-1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比</a:t>
            </a:r>
            <a:r>
              <a:rPr sz="2800" spc="2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(Analogy)</a:t>
            </a:r>
            <a:r>
              <a:rPr sz="2800" spc="-5" dirty="0">
                <a:latin typeface="Noto Sans CJK JP Regular"/>
                <a:cs typeface="Noto Sans CJK JP Regular"/>
              </a:rPr>
              <a:t>推</a:t>
            </a:r>
            <a:r>
              <a:rPr sz="2800" spc="5" dirty="0">
                <a:latin typeface="Noto Sans CJK JP Regular"/>
                <a:cs typeface="Noto Sans CJK JP Regular"/>
              </a:rPr>
              <a:t>論</a:t>
            </a:r>
            <a:r>
              <a:rPr sz="2800" spc="-10" dirty="0">
                <a:latin typeface="Noto Sans CJK JP Regular"/>
                <a:cs typeface="Noto Sans CJK JP Regular"/>
              </a:rPr>
              <a:t>是</a:t>
            </a:r>
            <a:r>
              <a:rPr sz="2800" spc="-5" dirty="0">
                <a:latin typeface="Noto Sans CJK JP Regular"/>
                <a:cs typeface="Noto Sans CJK JP Regular"/>
              </a:rPr>
              <a:t>一種依靠個例間的比較</a:t>
            </a:r>
            <a:r>
              <a:rPr sz="2800" dirty="0">
                <a:latin typeface="Noto Sans CJK JP Regular"/>
                <a:cs typeface="Noto Sans CJK JP Regular"/>
              </a:rPr>
              <a:t>所</a:t>
            </a:r>
            <a:r>
              <a:rPr sz="2800" spc="-5" dirty="0">
                <a:latin typeface="Noto Sans CJK JP Regular"/>
                <a:cs typeface="Noto Sans CJK JP Regular"/>
              </a:rPr>
              <a:t>做的推論</a:t>
            </a:r>
            <a:endParaRPr sz="2800">
              <a:latin typeface="Noto Sans CJK JP Regular"/>
              <a:cs typeface="Noto Sans CJK JP Regular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235" dirty="0">
                <a:latin typeface="Noto Sans CJK JP Regular"/>
                <a:cs typeface="Noto Sans CJK JP Regular"/>
              </a:rPr>
              <a:t>1.</a:t>
            </a:r>
            <a:r>
              <a:rPr sz="2800" spc="-5" dirty="0">
                <a:latin typeface="Noto Sans CJK JP Regular"/>
                <a:cs typeface="Noto Sans CJK JP Regular"/>
              </a:rPr>
              <a:t>念私立</a:t>
            </a:r>
            <a:r>
              <a:rPr sz="2800" dirty="0">
                <a:latin typeface="Noto Sans CJK JP Regular"/>
                <a:cs typeface="Noto Sans CJK JP Regular"/>
              </a:rPr>
              <a:t>小</a:t>
            </a:r>
            <a:r>
              <a:rPr sz="2800" spc="-5" dirty="0">
                <a:latin typeface="Noto Sans CJK JP Regular"/>
                <a:cs typeface="Noto Sans CJK JP Regular"/>
              </a:rPr>
              <a:t>學的家</a:t>
            </a:r>
            <a:r>
              <a:rPr sz="2800" dirty="0">
                <a:latin typeface="Noto Sans CJK JP Regular"/>
                <a:cs typeface="Noto Sans CJK JP Regular"/>
              </a:rPr>
              <a:t>庭</a:t>
            </a:r>
            <a:r>
              <a:rPr sz="2800" spc="-5" dirty="0">
                <a:latin typeface="Noto Sans CJK JP Regular"/>
                <a:cs typeface="Noto Sans CJK JP Regular"/>
              </a:rPr>
              <a:t>通常比</a:t>
            </a:r>
            <a:r>
              <a:rPr sz="2800" dirty="0">
                <a:latin typeface="Noto Sans CJK JP Regular"/>
                <a:cs typeface="Noto Sans CJK JP Regular"/>
              </a:rPr>
              <a:t>較</a:t>
            </a:r>
            <a:r>
              <a:rPr sz="2800" spc="-5" dirty="0">
                <a:latin typeface="Noto Sans CJK JP Regular"/>
                <a:cs typeface="Noto Sans CJK JP Regular"/>
              </a:rPr>
              <a:t>富裕，</a:t>
            </a:r>
            <a:r>
              <a:rPr sz="2800" dirty="0">
                <a:latin typeface="Noto Sans CJK JP Regular"/>
                <a:cs typeface="Noto Sans CJK JP Regular"/>
              </a:rPr>
              <a:t>王</a:t>
            </a:r>
            <a:r>
              <a:rPr sz="2800" spc="-5" dirty="0">
                <a:latin typeface="Noto Sans CJK JP Regular"/>
                <a:cs typeface="Noto Sans CJK JP Regular"/>
              </a:rPr>
              <a:t>富貴念</a:t>
            </a:r>
            <a:r>
              <a:rPr sz="2800" dirty="0">
                <a:latin typeface="Noto Sans CJK JP Regular"/>
                <a:cs typeface="Noto Sans CJK JP Regular"/>
              </a:rPr>
              <a:t>私</a:t>
            </a:r>
            <a:r>
              <a:rPr sz="2800" spc="-5" dirty="0">
                <a:latin typeface="Noto Sans CJK JP Regular"/>
                <a:cs typeface="Noto Sans CJK JP Regular"/>
              </a:rPr>
              <a:t>立中小</a:t>
            </a:r>
            <a:r>
              <a:rPr sz="2800" dirty="0">
                <a:latin typeface="Noto Sans CJK JP Regular"/>
                <a:cs typeface="Noto Sans CJK JP Regular"/>
              </a:rPr>
              <a:t>學</a:t>
            </a:r>
            <a:r>
              <a:rPr sz="2800" spc="-5" dirty="0">
                <a:latin typeface="Noto Sans CJK JP Regular"/>
                <a:cs typeface="Noto Sans CJK JP Regular"/>
              </a:rPr>
              <a:t>，應該</a:t>
            </a:r>
            <a:endParaRPr sz="2800">
              <a:latin typeface="Noto Sans CJK JP Regular"/>
              <a:cs typeface="Noto Sans CJK JP Regular"/>
            </a:endParaRPr>
          </a:p>
          <a:p>
            <a:pPr marL="598170" indent="-58547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597535" algn="l"/>
                <a:tab pos="598170" algn="l"/>
              </a:tabLst>
            </a:pPr>
            <a:r>
              <a:rPr sz="2800" spc="-5" dirty="0">
                <a:latin typeface="Noto Sans CJK JP Regular"/>
                <a:cs typeface="Noto Sans CJK JP Regular"/>
              </a:rPr>
              <a:t>是家境不錯</a:t>
            </a:r>
            <a:r>
              <a:rPr sz="2800" spc="-10" dirty="0">
                <a:latin typeface="Noto Sans CJK JP Regular"/>
                <a:cs typeface="Noto Sans CJK JP Regular"/>
              </a:rPr>
              <a:t>的</a:t>
            </a:r>
            <a:r>
              <a:rPr sz="2800" spc="-5" dirty="0">
                <a:latin typeface="Noto Sans CJK JP Regular"/>
                <a:cs typeface="Noto Sans CJK JP Regular"/>
              </a:rPr>
              <a:t>孩</a:t>
            </a:r>
            <a:r>
              <a:rPr sz="2800" dirty="0">
                <a:latin typeface="Noto Sans CJK JP Regular"/>
                <a:cs typeface="Noto Sans CJK JP Regular"/>
              </a:rPr>
              <a:t>子</a:t>
            </a:r>
            <a:r>
              <a:rPr sz="2800" spc="-5" dirty="0">
                <a:latin typeface="Noto Sans CJK JP Regular"/>
                <a:cs typeface="Noto Sans CJK JP Regular"/>
              </a:rPr>
              <a:t>。</a:t>
            </a:r>
            <a:endParaRPr sz="2800">
              <a:latin typeface="Noto Sans CJK JP Regular"/>
              <a:cs typeface="Noto Sans CJK JP Regular"/>
            </a:endParaRPr>
          </a:p>
          <a:p>
            <a:pPr marL="241300" indent="-228600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90" dirty="0">
                <a:latin typeface="Trebuchet MS"/>
                <a:cs typeface="Trebuchet MS"/>
              </a:rPr>
              <a:t>2.</a:t>
            </a:r>
            <a:r>
              <a:rPr sz="2800" spc="-265" dirty="0">
                <a:latin typeface="Trebuchet MS"/>
                <a:cs typeface="Trebuchet MS"/>
              </a:rPr>
              <a:t> </a:t>
            </a:r>
            <a:r>
              <a:rPr sz="2800" spc="15" dirty="0">
                <a:latin typeface="Noto Sans CJK JP Regular"/>
                <a:cs typeface="Noto Sans CJK JP Regular"/>
              </a:rPr>
              <a:t>水</a:t>
            </a:r>
            <a:r>
              <a:rPr sz="2800" dirty="0">
                <a:latin typeface="Noto Sans CJK JP Regular"/>
                <a:cs typeface="Noto Sans CJK JP Regular"/>
              </a:rPr>
              <a:t>光瀲灩</a:t>
            </a:r>
            <a:r>
              <a:rPr sz="2800" spc="-5" dirty="0">
                <a:latin typeface="Noto Sans CJK JP Regular"/>
                <a:cs typeface="Noto Sans CJK JP Regular"/>
              </a:rPr>
              <a:t>晴方</a:t>
            </a:r>
            <a:r>
              <a:rPr sz="2800" dirty="0">
                <a:latin typeface="Noto Sans CJK JP Regular"/>
                <a:cs typeface="Noto Sans CJK JP Regular"/>
              </a:rPr>
              <a:t>好</a:t>
            </a:r>
            <a:r>
              <a:rPr sz="2800" spc="-5" dirty="0">
                <a:latin typeface="Noto Sans CJK JP Regular"/>
                <a:cs typeface="Noto Sans CJK JP Regular"/>
              </a:rPr>
              <a:t>，山</a:t>
            </a:r>
            <a:r>
              <a:rPr sz="2800" dirty="0">
                <a:latin typeface="Noto Sans CJK JP Regular"/>
                <a:cs typeface="Noto Sans CJK JP Regular"/>
              </a:rPr>
              <a:t>色</a:t>
            </a:r>
            <a:r>
              <a:rPr sz="2800" spc="-5" dirty="0">
                <a:latin typeface="Noto Sans CJK JP Regular"/>
                <a:cs typeface="Noto Sans CJK JP Regular"/>
              </a:rPr>
              <a:t>空濛</a:t>
            </a:r>
            <a:r>
              <a:rPr sz="2800" dirty="0">
                <a:latin typeface="Noto Sans CJK JP Regular"/>
                <a:cs typeface="Noto Sans CJK JP Regular"/>
              </a:rPr>
              <a:t>雨</a:t>
            </a:r>
            <a:r>
              <a:rPr sz="2800" spc="-5" dirty="0">
                <a:latin typeface="Noto Sans CJK JP Regular"/>
                <a:cs typeface="Noto Sans CJK JP Regular"/>
              </a:rPr>
              <a:t>亦奇</a:t>
            </a:r>
            <a:r>
              <a:rPr sz="2800" spc="35" dirty="0">
                <a:latin typeface="Noto Sans CJK JP Regular"/>
                <a:cs typeface="Noto Sans CJK JP Regular"/>
              </a:rPr>
              <a:t>；</a:t>
            </a:r>
            <a:r>
              <a:rPr sz="2800" spc="-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欲把</a:t>
            </a:r>
            <a:r>
              <a:rPr sz="280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西</a:t>
            </a:r>
            <a:r>
              <a:rPr sz="2800" spc="-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湖比</a:t>
            </a:r>
            <a:r>
              <a:rPr sz="280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西</a:t>
            </a:r>
            <a:r>
              <a:rPr sz="2800" spc="-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子，</a:t>
            </a:r>
            <a:endParaRPr sz="2800">
              <a:latin typeface="Noto Sans CJK JP Regular"/>
              <a:cs typeface="Noto Sans CJK JP Regular"/>
            </a:endParaRPr>
          </a:p>
          <a:p>
            <a:pPr marL="598170" indent="-58547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597535" algn="l"/>
                <a:tab pos="598170" algn="l"/>
              </a:tabLst>
            </a:pPr>
            <a:r>
              <a:rPr sz="2800" spc="-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淡妝濃</a:t>
            </a:r>
            <a:r>
              <a:rPr sz="280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抹</a:t>
            </a:r>
            <a:r>
              <a:rPr sz="2800" spc="-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總相宜</a:t>
            </a:r>
            <a:r>
              <a:rPr sz="280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。</a:t>
            </a:r>
            <a:r>
              <a:rPr sz="2800" spc="-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小偷遇</a:t>
            </a:r>
            <a:r>
              <a:rPr sz="280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見</a:t>
            </a:r>
            <a:r>
              <a:rPr sz="2800" spc="-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警察，</a:t>
            </a:r>
            <a:r>
              <a:rPr sz="280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好</a:t>
            </a:r>
            <a:r>
              <a:rPr sz="2800" spc="-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像老鼠</a:t>
            </a:r>
            <a:r>
              <a:rPr sz="280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遇</a:t>
            </a:r>
            <a:r>
              <a:rPr sz="2800" spc="-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見</a:t>
            </a:r>
            <a:r>
              <a:rPr sz="2800" spc="2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貓</a:t>
            </a:r>
            <a:r>
              <a:rPr sz="2800" spc="-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。</a:t>
            </a:r>
            <a:endParaRPr sz="2800">
              <a:latin typeface="Noto Sans CJK JP Regular"/>
              <a:cs typeface="Noto Sans CJK JP Regular"/>
            </a:endParaRPr>
          </a:p>
          <a:p>
            <a:pPr marL="241300" marR="5080" indent="-228600">
              <a:lnSpc>
                <a:spcPts val="303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  <a:tab pos="3618865" algn="l"/>
              </a:tabLst>
            </a:pPr>
            <a:r>
              <a:rPr sz="2800" spc="235" dirty="0">
                <a:latin typeface="Noto Sans CJK JP Regular"/>
                <a:cs typeface="Noto Sans CJK JP Regular"/>
              </a:rPr>
              <a:t>3.</a:t>
            </a:r>
            <a:r>
              <a:rPr sz="2800" spc="-5" dirty="0">
                <a:latin typeface="Noto Sans CJK JP Regular"/>
                <a:cs typeface="Noto Sans CJK JP Regular"/>
              </a:rPr>
              <a:t>父親告訴兒子：再你這個年紀時你</a:t>
            </a:r>
            <a:r>
              <a:rPr sz="2800" dirty="0">
                <a:latin typeface="Noto Sans CJK JP Regular"/>
                <a:cs typeface="Noto Sans CJK JP Regular"/>
              </a:rPr>
              <a:t>只</a:t>
            </a:r>
            <a:r>
              <a:rPr sz="2800" spc="-5" dirty="0">
                <a:latin typeface="Noto Sans CJK JP Regular"/>
                <a:cs typeface="Noto Sans CJK JP Regular"/>
              </a:rPr>
              <a:t>有四歲，等你到了我這年 </a:t>
            </a:r>
            <a:r>
              <a:rPr sz="2800" spc="5" dirty="0">
                <a:latin typeface="Noto Sans CJK JP Regular"/>
                <a:cs typeface="Noto Sans CJK JP Regular"/>
              </a:rPr>
              <a:t>紀</a:t>
            </a:r>
            <a:r>
              <a:rPr sz="2800" spc="-5" dirty="0">
                <a:latin typeface="Noto Sans CJK JP Regular"/>
                <a:cs typeface="Noto Sans CJK JP Regular"/>
              </a:rPr>
              <a:t>時我已</a:t>
            </a:r>
            <a:r>
              <a:rPr sz="2800" spc="5" dirty="0">
                <a:latin typeface="Noto Sans CJK JP Regular"/>
                <a:cs typeface="Noto Sans CJK JP Regular"/>
              </a:rPr>
              <a:t>經</a:t>
            </a:r>
            <a:r>
              <a:rPr sz="2800" spc="-160" dirty="0">
                <a:latin typeface="Noto Sans CJK JP Regular"/>
                <a:cs typeface="Noto Sans CJK JP Regular"/>
              </a:rPr>
              <a:t>85</a:t>
            </a:r>
            <a:r>
              <a:rPr sz="2800" spc="-5" dirty="0">
                <a:latin typeface="Noto Sans CJK JP Regular"/>
                <a:cs typeface="Noto Sans CJK JP Regular"/>
              </a:rPr>
              <a:t>歲了。	</a:t>
            </a:r>
            <a:r>
              <a:rPr sz="2800" spc="5" dirty="0">
                <a:latin typeface="Noto Sans CJK JP Regular"/>
                <a:cs typeface="Noto Sans CJK JP Regular"/>
              </a:rPr>
              <a:t>請</a:t>
            </a:r>
            <a:r>
              <a:rPr sz="2800" spc="-5" dirty="0">
                <a:latin typeface="Noto Sans CJK JP Regular"/>
                <a:cs typeface="Noto Sans CJK JP Regular"/>
              </a:rPr>
              <a:t>問</a:t>
            </a:r>
            <a:r>
              <a:rPr sz="2800" dirty="0">
                <a:latin typeface="Noto Sans CJK JP Regular"/>
                <a:cs typeface="Noto Sans CJK JP Regular"/>
              </a:rPr>
              <a:t>兒</a:t>
            </a:r>
            <a:r>
              <a:rPr sz="2800" spc="-5" dirty="0">
                <a:latin typeface="Noto Sans CJK JP Regular"/>
                <a:cs typeface="Noto Sans CJK JP Regular"/>
              </a:rPr>
              <a:t>子現在</a:t>
            </a:r>
            <a:r>
              <a:rPr sz="2800" dirty="0">
                <a:latin typeface="Noto Sans CJK JP Regular"/>
                <a:cs typeface="Noto Sans CJK JP Regular"/>
              </a:rPr>
              <a:t>幾歲</a:t>
            </a:r>
            <a:r>
              <a:rPr sz="2800" spc="75" dirty="0">
                <a:latin typeface="Noto Sans CJK JP Regular"/>
                <a:cs typeface="Noto Sans CJK JP Regular"/>
              </a:rPr>
              <a:t>?</a:t>
            </a:r>
            <a:r>
              <a:rPr sz="2800" spc="-5" dirty="0">
                <a:latin typeface="Noto Sans CJK JP Regular"/>
                <a:cs typeface="Noto Sans CJK JP Regular"/>
              </a:rPr>
              <a:t>父</a:t>
            </a:r>
            <a:r>
              <a:rPr sz="2800" dirty="0">
                <a:latin typeface="Noto Sans CJK JP Regular"/>
                <a:cs typeface="Noto Sans CJK JP Regular"/>
              </a:rPr>
              <a:t>親</a:t>
            </a:r>
            <a:r>
              <a:rPr sz="2800" spc="-5" dirty="0">
                <a:latin typeface="Noto Sans CJK JP Regular"/>
                <a:cs typeface="Noto Sans CJK JP Regular"/>
              </a:rPr>
              <a:t>現在幾</a:t>
            </a:r>
            <a:r>
              <a:rPr sz="2800" spc="10" dirty="0">
                <a:latin typeface="Noto Sans CJK JP Regular"/>
                <a:cs typeface="Noto Sans CJK JP Regular"/>
              </a:rPr>
              <a:t>歲</a:t>
            </a:r>
            <a:r>
              <a:rPr sz="2800" spc="70" dirty="0">
                <a:latin typeface="Noto Sans CJK JP Regular"/>
                <a:cs typeface="Noto Sans CJK JP Regular"/>
              </a:rPr>
              <a:t>?</a:t>
            </a:r>
            <a:endParaRPr sz="2800">
              <a:latin typeface="Noto Sans CJK JP Regular"/>
              <a:cs typeface="Noto Sans CJK JP Regular"/>
            </a:endParaRPr>
          </a:p>
          <a:p>
            <a:pPr marL="241300" marR="7620" indent="-228600">
              <a:lnSpc>
                <a:spcPts val="302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235" dirty="0">
                <a:latin typeface="Noto Sans CJK JP Regular"/>
                <a:cs typeface="Noto Sans CJK JP Regular"/>
              </a:rPr>
              <a:t>4.</a:t>
            </a:r>
            <a:r>
              <a:rPr sz="2800" spc="-5" dirty="0">
                <a:latin typeface="Noto Sans CJK JP Regular"/>
                <a:cs typeface="Noto Sans CJK JP Regular"/>
              </a:rPr>
              <a:t>心臟的</a:t>
            </a:r>
            <a:r>
              <a:rPr sz="2800" dirty="0">
                <a:latin typeface="Noto Sans CJK JP Regular"/>
                <a:cs typeface="Noto Sans CJK JP Regular"/>
              </a:rPr>
              <a:t>作</a:t>
            </a:r>
            <a:r>
              <a:rPr sz="2800" spc="-5" dirty="0">
                <a:latin typeface="Noto Sans CJK JP Regular"/>
                <a:cs typeface="Noto Sans CJK JP Regular"/>
              </a:rPr>
              <a:t>用就像</a:t>
            </a:r>
            <a:r>
              <a:rPr sz="2800" dirty="0">
                <a:latin typeface="Noto Sans CJK JP Regular"/>
                <a:cs typeface="Noto Sans CJK JP Regular"/>
              </a:rPr>
              <a:t>抽</a:t>
            </a:r>
            <a:r>
              <a:rPr sz="2800" spc="-5" dirty="0">
                <a:latin typeface="Noto Sans CJK JP Regular"/>
                <a:cs typeface="Noto Sans CJK JP Regular"/>
              </a:rPr>
              <a:t>水馬達</a:t>
            </a:r>
            <a:r>
              <a:rPr sz="2800" dirty="0">
                <a:latin typeface="Noto Sans CJK JP Regular"/>
                <a:cs typeface="Noto Sans CJK JP Regular"/>
              </a:rPr>
              <a:t>一</a:t>
            </a:r>
            <a:r>
              <a:rPr sz="2800" spc="-5" dirty="0">
                <a:latin typeface="Noto Sans CJK JP Regular"/>
                <a:cs typeface="Noto Sans CJK JP Regular"/>
              </a:rPr>
              <a:t>樣，在</a:t>
            </a:r>
            <a:r>
              <a:rPr sz="2800" dirty="0">
                <a:latin typeface="Noto Sans CJK JP Regular"/>
                <a:cs typeface="Noto Sans CJK JP Regular"/>
              </a:rPr>
              <a:t>一</a:t>
            </a:r>
            <a:r>
              <a:rPr sz="2800" spc="-5" dirty="0">
                <a:latin typeface="Noto Sans CJK JP Regular"/>
                <a:cs typeface="Noto Sans CJK JP Regular"/>
              </a:rPr>
              <a:t>縮一放</a:t>
            </a:r>
            <a:r>
              <a:rPr sz="2800" dirty="0">
                <a:latin typeface="Noto Sans CJK JP Regular"/>
                <a:cs typeface="Noto Sans CJK JP Regular"/>
              </a:rPr>
              <a:t>之</a:t>
            </a:r>
            <a:r>
              <a:rPr sz="2800" spc="-5" dirty="0">
                <a:latin typeface="Noto Sans CJK JP Regular"/>
                <a:cs typeface="Noto Sans CJK JP Regular"/>
              </a:rPr>
              <a:t>間，把</a:t>
            </a:r>
            <a:r>
              <a:rPr sz="2800" dirty="0">
                <a:latin typeface="Noto Sans CJK JP Regular"/>
                <a:cs typeface="Noto Sans CJK JP Regular"/>
              </a:rPr>
              <a:t>血</a:t>
            </a:r>
            <a:r>
              <a:rPr sz="2800" spc="-5" dirty="0">
                <a:latin typeface="Noto Sans CJK JP Regular"/>
                <a:cs typeface="Noto Sans CJK JP Regular"/>
              </a:rPr>
              <a:t>液運送 </a:t>
            </a:r>
            <a:r>
              <a:rPr sz="2800" spc="5" dirty="0">
                <a:latin typeface="Noto Sans CJK JP Regular"/>
                <a:cs typeface="Noto Sans CJK JP Regular"/>
              </a:rPr>
              <a:t>到</a:t>
            </a:r>
            <a:r>
              <a:rPr sz="2800" spc="-10" dirty="0">
                <a:latin typeface="Noto Sans CJK JP Regular"/>
                <a:cs typeface="Noto Sans CJK JP Regular"/>
              </a:rPr>
              <a:t>全身</a:t>
            </a:r>
            <a:r>
              <a:rPr sz="2800" spc="-5" dirty="0">
                <a:latin typeface="Noto Sans CJK JP Regular"/>
                <a:cs typeface="Noto Sans CJK JP Regular"/>
              </a:rPr>
              <a:t>。</a:t>
            </a:r>
            <a:endParaRPr sz="28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7776" y="365759"/>
            <a:ext cx="7615555" cy="105346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188595" rIns="0" bIns="0" rtlCol="0">
            <a:spAutoFit/>
          </a:bodyPr>
          <a:lstStyle/>
          <a:p>
            <a:pPr marL="1489075">
              <a:lnSpc>
                <a:spcPct val="100000"/>
              </a:lnSpc>
              <a:spcBef>
                <a:spcPts val="1485"/>
              </a:spcBef>
            </a:pPr>
            <a:r>
              <a:rPr dirty="0">
                <a:solidFill>
                  <a:srgbClr val="000000"/>
                </a:solidFill>
                <a:latin typeface="Droid Sans Fallback"/>
                <a:cs typeface="Droid Sans Fallback"/>
              </a:rPr>
              <a:t>古典合</a:t>
            </a:r>
            <a:r>
              <a:rPr spc="-25" dirty="0">
                <a:solidFill>
                  <a:srgbClr val="000000"/>
                </a:solidFill>
                <a:latin typeface="Droid Sans Fallback"/>
                <a:cs typeface="Droid Sans Fallback"/>
              </a:rPr>
              <a:t>作</a:t>
            </a:r>
            <a:r>
              <a:rPr dirty="0">
                <a:solidFill>
                  <a:srgbClr val="000000"/>
                </a:solidFill>
                <a:latin typeface="Droid Sans Fallback"/>
                <a:cs typeface="Droid Sans Fallback"/>
              </a:rPr>
              <a:t>學習模式</a:t>
            </a:r>
          </a:p>
        </p:txBody>
      </p:sp>
      <p:sp>
        <p:nvSpPr>
          <p:cNvPr id="3" name="object 3"/>
          <p:cNvSpPr/>
          <p:nvPr/>
        </p:nvSpPr>
        <p:spPr>
          <a:xfrm>
            <a:off x="3817620" y="1770888"/>
            <a:ext cx="440690" cy="515620"/>
          </a:xfrm>
          <a:custGeom>
            <a:avLst/>
            <a:gdLst/>
            <a:ahLst/>
            <a:cxnLst/>
            <a:rect l="l" t="t" r="r" b="b"/>
            <a:pathLst>
              <a:path w="440689" h="515619">
                <a:moveTo>
                  <a:pt x="0" y="515112"/>
                </a:moveTo>
                <a:lnTo>
                  <a:pt x="440436" y="515112"/>
                </a:lnTo>
                <a:lnTo>
                  <a:pt x="440436" y="0"/>
                </a:lnTo>
                <a:lnTo>
                  <a:pt x="0" y="0"/>
                </a:lnTo>
                <a:lnTo>
                  <a:pt x="0" y="515112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7620" y="1770888"/>
            <a:ext cx="440690" cy="515620"/>
          </a:xfrm>
          <a:custGeom>
            <a:avLst/>
            <a:gdLst/>
            <a:ahLst/>
            <a:cxnLst/>
            <a:rect l="l" t="t" r="r" b="b"/>
            <a:pathLst>
              <a:path w="440689" h="515619">
                <a:moveTo>
                  <a:pt x="0" y="515112"/>
                </a:moveTo>
                <a:lnTo>
                  <a:pt x="440436" y="515112"/>
                </a:lnTo>
                <a:lnTo>
                  <a:pt x="440436" y="0"/>
                </a:lnTo>
                <a:lnTo>
                  <a:pt x="0" y="0"/>
                </a:lnTo>
                <a:lnTo>
                  <a:pt x="0" y="515112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60420" y="1770888"/>
            <a:ext cx="480060" cy="502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74135" y="2249423"/>
            <a:ext cx="439420" cy="510540"/>
          </a:xfrm>
          <a:custGeom>
            <a:avLst/>
            <a:gdLst/>
            <a:ahLst/>
            <a:cxnLst/>
            <a:rect l="l" t="t" r="r" b="b"/>
            <a:pathLst>
              <a:path w="439420" h="510539">
                <a:moveTo>
                  <a:pt x="0" y="510539"/>
                </a:moveTo>
                <a:lnTo>
                  <a:pt x="438912" y="510539"/>
                </a:lnTo>
                <a:lnTo>
                  <a:pt x="438912" y="0"/>
                </a:lnTo>
                <a:lnTo>
                  <a:pt x="0" y="0"/>
                </a:lnTo>
                <a:lnTo>
                  <a:pt x="0" y="51053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74135" y="2249423"/>
            <a:ext cx="439420" cy="510540"/>
          </a:xfrm>
          <a:custGeom>
            <a:avLst/>
            <a:gdLst/>
            <a:ahLst/>
            <a:cxnLst/>
            <a:rect l="l" t="t" r="r" b="b"/>
            <a:pathLst>
              <a:path w="439420" h="510539">
                <a:moveTo>
                  <a:pt x="0" y="510539"/>
                </a:moveTo>
                <a:lnTo>
                  <a:pt x="438912" y="510539"/>
                </a:lnTo>
                <a:lnTo>
                  <a:pt x="438912" y="0"/>
                </a:lnTo>
                <a:lnTo>
                  <a:pt x="0" y="0"/>
                </a:lnTo>
                <a:lnTo>
                  <a:pt x="0" y="510539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96411" y="3456432"/>
            <a:ext cx="494030" cy="472440"/>
          </a:xfrm>
          <a:custGeom>
            <a:avLst/>
            <a:gdLst/>
            <a:ahLst/>
            <a:cxnLst/>
            <a:rect l="l" t="t" r="r" b="b"/>
            <a:pathLst>
              <a:path w="494029" h="472439">
                <a:moveTo>
                  <a:pt x="0" y="472439"/>
                </a:moveTo>
                <a:lnTo>
                  <a:pt x="493775" y="472439"/>
                </a:lnTo>
                <a:lnTo>
                  <a:pt x="493775" y="0"/>
                </a:lnTo>
                <a:lnTo>
                  <a:pt x="0" y="0"/>
                </a:lnTo>
                <a:lnTo>
                  <a:pt x="0" y="472439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96411" y="3456432"/>
            <a:ext cx="521334" cy="472440"/>
          </a:xfrm>
          <a:custGeom>
            <a:avLst/>
            <a:gdLst/>
            <a:ahLst/>
            <a:cxnLst/>
            <a:rect l="l" t="t" r="r" b="b"/>
            <a:pathLst>
              <a:path w="521335" h="472439">
                <a:moveTo>
                  <a:pt x="0" y="472439"/>
                </a:moveTo>
                <a:lnTo>
                  <a:pt x="521208" y="472439"/>
                </a:lnTo>
                <a:lnTo>
                  <a:pt x="521208" y="0"/>
                </a:lnTo>
                <a:lnTo>
                  <a:pt x="0" y="0"/>
                </a:lnTo>
                <a:lnTo>
                  <a:pt x="0" y="472439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99459" y="3957828"/>
            <a:ext cx="538480" cy="433070"/>
          </a:xfrm>
          <a:custGeom>
            <a:avLst/>
            <a:gdLst/>
            <a:ahLst/>
            <a:cxnLst/>
            <a:rect l="l" t="t" r="r" b="b"/>
            <a:pathLst>
              <a:path w="538479" h="433070">
                <a:moveTo>
                  <a:pt x="0" y="432816"/>
                </a:moveTo>
                <a:lnTo>
                  <a:pt x="537972" y="432816"/>
                </a:lnTo>
                <a:lnTo>
                  <a:pt x="537972" y="0"/>
                </a:lnTo>
                <a:lnTo>
                  <a:pt x="0" y="0"/>
                </a:lnTo>
                <a:lnTo>
                  <a:pt x="0" y="432816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99459" y="3957828"/>
            <a:ext cx="538480" cy="433070"/>
          </a:xfrm>
          <a:custGeom>
            <a:avLst/>
            <a:gdLst/>
            <a:ahLst/>
            <a:cxnLst/>
            <a:rect l="l" t="t" r="r" b="b"/>
            <a:pathLst>
              <a:path w="538479" h="433070">
                <a:moveTo>
                  <a:pt x="0" y="432816"/>
                </a:moveTo>
                <a:lnTo>
                  <a:pt x="537972" y="432816"/>
                </a:lnTo>
                <a:lnTo>
                  <a:pt x="537972" y="0"/>
                </a:lnTo>
                <a:lnTo>
                  <a:pt x="0" y="0"/>
                </a:lnTo>
                <a:lnTo>
                  <a:pt x="0" y="432816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90188" y="3454908"/>
            <a:ext cx="467995" cy="501650"/>
          </a:xfrm>
          <a:custGeom>
            <a:avLst/>
            <a:gdLst/>
            <a:ahLst/>
            <a:cxnLst/>
            <a:rect l="l" t="t" r="r" b="b"/>
            <a:pathLst>
              <a:path w="467995" h="501650">
                <a:moveTo>
                  <a:pt x="0" y="501395"/>
                </a:moveTo>
                <a:lnTo>
                  <a:pt x="467867" y="501395"/>
                </a:lnTo>
                <a:lnTo>
                  <a:pt x="467867" y="0"/>
                </a:lnTo>
                <a:lnTo>
                  <a:pt x="0" y="0"/>
                </a:lnTo>
                <a:lnTo>
                  <a:pt x="0" y="50139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90188" y="3454908"/>
            <a:ext cx="467995" cy="501650"/>
          </a:xfrm>
          <a:custGeom>
            <a:avLst/>
            <a:gdLst/>
            <a:ahLst/>
            <a:cxnLst/>
            <a:rect l="l" t="t" r="r" b="b"/>
            <a:pathLst>
              <a:path w="467995" h="501650">
                <a:moveTo>
                  <a:pt x="0" y="501395"/>
                </a:moveTo>
                <a:lnTo>
                  <a:pt x="467867" y="501395"/>
                </a:lnTo>
                <a:lnTo>
                  <a:pt x="467867" y="0"/>
                </a:lnTo>
                <a:lnTo>
                  <a:pt x="0" y="0"/>
                </a:lnTo>
                <a:lnTo>
                  <a:pt x="0" y="501395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17620" y="3928871"/>
            <a:ext cx="440690" cy="388620"/>
          </a:xfrm>
          <a:custGeom>
            <a:avLst/>
            <a:gdLst/>
            <a:ahLst/>
            <a:cxnLst/>
            <a:rect l="l" t="t" r="r" b="b"/>
            <a:pathLst>
              <a:path w="440689" h="388620">
                <a:moveTo>
                  <a:pt x="0" y="388619"/>
                </a:moveTo>
                <a:lnTo>
                  <a:pt x="440436" y="388619"/>
                </a:lnTo>
                <a:lnTo>
                  <a:pt x="440436" y="0"/>
                </a:lnTo>
                <a:lnTo>
                  <a:pt x="0" y="0"/>
                </a:lnTo>
                <a:lnTo>
                  <a:pt x="0" y="388619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17620" y="3928871"/>
            <a:ext cx="440690" cy="388620"/>
          </a:xfrm>
          <a:custGeom>
            <a:avLst/>
            <a:gdLst/>
            <a:ahLst/>
            <a:cxnLst/>
            <a:rect l="l" t="t" r="r" b="b"/>
            <a:pathLst>
              <a:path w="440689" h="388620">
                <a:moveTo>
                  <a:pt x="0" y="388619"/>
                </a:moveTo>
                <a:lnTo>
                  <a:pt x="440436" y="388619"/>
                </a:lnTo>
                <a:lnTo>
                  <a:pt x="440436" y="0"/>
                </a:lnTo>
                <a:lnTo>
                  <a:pt x="0" y="0"/>
                </a:lnTo>
                <a:lnTo>
                  <a:pt x="0" y="388619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05016" y="2231135"/>
            <a:ext cx="530860" cy="379730"/>
          </a:xfrm>
          <a:custGeom>
            <a:avLst/>
            <a:gdLst/>
            <a:ahLst/>
            <a:cxnLst/>
            <a:rect l="l" t="t" r="r" b="b"/>
            <a:pathLst>
              <a:path w="530859" h="379730">
                <a:moveTo>
                  <a:pt x="0" y="379475"/>
                </a:moveTo>
                <a:lnTo>
                  <a:pt x="530351" y="379475"/>
                </a:lnTo>
                <a:lnTo>
                  <a:pt x="530351" y="0"/>
                </a:lnTo>
                <a:lnTo>
                  <a:pt x="0" y="0"/>
                </a:lnTo>
                <a:lnTo>
                  <a:pt x="0" y="37947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05016" y="2189988"/>
            <a:ext cx="530860" cy="421005"/>
          </a:xfrm>
          <a:custGeom>
            <a:avLst/>
            <a:gdLst/>
            <a:ahLst/>
            <a:cxnLst/>
            <a:rect l="l" t="t" r="r" b="b"/>
            <a:pathLst>
              <a:path w="530859" h="421005">
                <a:moveTo>
                  <a:pt x="0" y="420624"/>
                </a:moveTo>
                <a:lnTo>
                  <a:pt x="530351" y="420624"/>
                </a:lnTo>
                <a:lnTo>
                  <a:pt x="530351" y="0"/>
                </a:lnTo>
                <a:lnTo>
                  <a:pt x="0" y="0"/>
                </a:lnTo>
                <a:lnTo>
                  <a:pt x="0" y="420624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65847" y="2593848"/>
            <a:ext cx="532130" cy="559435"/>
          </a:xfrm>
          <a:custGeom>
            <a:avLst/>
            <a:gdLst/>
            <a:ahLst/>
            <a:cxnLst/>
            <a:rect l="l" t="t" r="r" b="b"/>
            <a:pathLst>
              <a:path w="532129" h="559435">
                <a:moveTo>
                  <a:pt x="0" y="559308"/>
                </a:moveTo>
                <a:lnTo>
                  <a:pt x="531876" y="559308"/>
                </a:lnTo>
                <a:lnTo>
                  <a:pt x="531876" y="0"/>
                </a:lnTo>
                <a:lnTo>
                  <a:pt x="0" y="0"/>
                </a:lnTo>
                <a:lnTo>
                  <a:pt x="0" y="559308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65847" y="2593848"/>
            <a:ext cx="532130" cy="559435"/>
          </a:xfrm>
          <a:custGeom>
            <a:avLst/>
            <a:gdLst/>
            <a:ahLst/>
            <a:cxnLst/>
            <a:rect l="l" t="t" r="r" b="b"/>
            <a:pathLst>
              <a:path w="532129" h="559435">
                <a:moveTo>
                  <a:pt x="0" y="559308"/>
                </a:moveTo>
                <a:lnTo>
                  <a:pt x="531876" y="559308"/>
                </a:lnTo>
                <a:lnTo>
                  <a:pt x="531876" y="0"/>
                </a:lnTo>
                <a:lnTo>
                  <a:pt x="0" y="0"/>
                </a:lnTo>
                <a:lnTo>
                  <a:pt x="0" y="559308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11111" y="3939540"/>
            <a:ext cx="485140" cy="376555"/>
          </a:xfrm>
          <a:custGeom>
            <a:avLst/>
            <a:gdLst/>
            <a:ahLst/>
            <a:cxnLst/>
            <a:rect l="l" t="t" r="r" b="b"/>
            <a:pathLst>
              <a:path w="485140" h="376554">
                <a:moveTo>
                  <a:pt x="0" y="376428"/>
                </a:moveTo>
                <a:lnTo>
                  <a:pt x="484631" y="376428"/>
                </a:lnTo>
                <a:lnTo>
                  <a:pt x="484631" y="0"/>
                </a:lnTo>
                <a:lnTo>
                  <a:pt x="0" y="0"/>
                </a:lnTo>
                <a:lnTo>
                  <a:pt x="0" y="376428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11111" y="3939540"/>
            <a:ext cx="485140" cy="376555"/>
          </a:xfrm>
          <a:custGeom>
            <a:avLst/>
            <a:gdLst/>
            <a:ahLst/>
            <a:cxnLst/>
            <a:rect l="l" t="t" r="r" b="b"/>
            <a:pathLst>
              <a:path w="485140" h="376554">
                <a:moveTo>
                  <a:pt x="0" y="376428"/>
                </a:moveTo>
                <a:lnTo>
                  <a:pt x="484631" y="376428"/>
                </a:lnTo>
                <a:lnTo>
                  <a:pt x="484631" y="0"/>
                </a:lnTo>
                <a:lnTo>
                  <a:pt x="0" y="0"/>
                </a:lnTo>
                <a:lnTo>
                  <a:pt x="0" y="376428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01968" y="3451859"/>
            <a:ext cx="494030" cy="467995"/>
          </a:xfrm>
          <a:custGeom>
            <a:avLst/>
            <a:gdLst/>
            <a:ahLst/>
            <a:cxnLst/>
            <a:rect l="l" t="t" r="r" b="b"/>
            <a:pathLst>
              <a:path w="494029" h="467995">
                <a:moveTo>
                  <a:pt x="0" y="467868"/>
                </a:moveTo>
                <a:lnTo>
                  <a:pt x="493775" y="467868"/>
                </a:lnTo>
                <a:lnTo>
                  <a:pt x="493775" y="0"/>
                </a:lnTo>
                <a:lnTo>
                  <a:pt x="0" y="0"/>
                </a:lnTo>
                <a:lnTo>
                  <a:pt x="0" y="467868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01968" y="3451859"/>
            <a:ext cx="502920" cy="467995"/>
          </a:xfrm>
          <a:custGeom>
            <a:avLst/>
            <a:gdLst/>
            <a:ahLst/>
            <a:cxnLst/>
            <a:rect l="l" t="t" r="r" b="b"/>
            <a:pathLst>
              <a:path w="502920" h="467995">
                <a:moveTo>
                  <a:pt x="0" y="467868"/>
                </a:moveTo>
                <a:lnTo>
                  <a:pt x="502920" y="467868"/>
                </a:lnTo>
                <a:lnTo>
                  <a:pt x="502920" y="0"/>
                </a:lnTo>
                <a:lnTo>
                  <a:pt x="0" y="0"/>
                </a:lnTo>
                <a:lnTo>
                  <a:pt x="0" y="467868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35368" y="2170176"/>
            <a:ext cx="523240" cy="425450"/>
          </a:xfrm>
          <a:custGeom>
            <a:avLst/>
            <a:gdLst/>
            <a:ahLst/>
            <a:cxnLst/>
            <a:rect l="l" t="t" r="r" b="b"/>
            <a:pathLst>
              <a:path w="523240" h="425450">
                <a:moveTo>
                  <a:pt x="0" y="425196"/>
                </a:moveTo>
                <a:lnTo>
                  <a:pt x="522731" y="425196"/>
                </a:lnTo>
                <a:lnTo>
                  <a:pt x="522731" y="0"/>
                </a:lnTo>
                <a:lnTo>
                  <a:pt x="0" y="0"/>
                </a:lnTo>
                <a:lnTo>
                  <a:pt x="0" y="425196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35368" y="2157983"/>
            <a:ext cx="523240" cy="437515"/>
          </a:xfrm>
          <a:custGeom>
            <a:avLst/>
            <a:gdLst/>
            <a:ahLst/>
            <a:cxnLst/>
            <a:rect l="l" t="t" r="r" b="b"/>
            <a:pathLst>
              <a:path w="523240" h="437514">
                <a:moveTo>
                  <a:pt x="0" y="437388"/>
                </a:moveTo>
                <a:lnTo>
                  <a:pt x="522731" y="437388"/>
                </a:lnTo>
                <a:lnTo>
                  <a:pt x="522731" y="0"/>
                </a:lnTo>
                <a:lnTo>
                  <a:pt x="0" y="0"/>
                </a:lnTo>
                <a:lnTo>
                  <a:pt x="0" y="437388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05016" y="1725167"/>
            <a:ext cx="530860" cy="506095"/>
          </a:xfrm>
          <a:custGeom>
            <a:avLst/>
            <a:gdLst/>
            <a:ahLst/>
            <a:cxnLst/>
            <a:rect l="l" t="t" r="r" b="b"/>
            <a:pathLst>
              <a:path w="530859" h="506094">
                <a:moveTo>
                  <a:pt x="0" y="505967"/>
                </a:moveTo>
                <a:lnTo>
                  <a:pt x="530351" y="505967"/>
                </a:lnTo>
                <a:lnTo>
                  <a:pt x="530351" y="0"/>
                </a:lnTo>
                <a:lnTo>
                  <a:pt x="0" y="0"/>
                </a:lnTo>
                <a:lnTo>
                  <a:pt x="0" y="50596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05016" y="1725167"/>
            <a:ext cx="530860" cy="506095"/>
          </a:xfrm>
          <a:custGeom>
            <a:avLst/>
            <a:gdLst/>
            <a:ahLst/>
            <a:cxnLst/>
            <a:rect l="l" t="t" r="r" b="b"/>
            <a:pathLst>
              <a:path w="530859" h="506094">
                <a:moveTo>
                  <a:pt x="0" y="505967"/>
                </a:moveTo>
                <a:lnTo>
                  <a:pt x="530351" y="505967"/>
                </a:lnTo>
                <a:lnTo>
                  <a:pt x="530351" y="0"/>
                </a:lnTo>
                <a:lnTo>
                  <a:pt x="0" y="0"/>
                </a:lnTo>
                <a:lnTo>
                  <a:pt x="0" y="505967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139940" y="1700783"/>
            <a:ext cx="518159" cy="469900"/>
          </a:xfrm>
          <a:custGeom>
            <a:avLst/>
            <a:gdLst/>
            <a:ahLst/>
            <a:cxnLst/>
            <a:rect l="l" t="t" r="r" b="b"/>
            <a:pathLst>
              <a:path w="518159" h="469900">
                <a:moveTo>
                  <a:pt x="0" y="469391"/>
                </a:moveTo>
                <a:lnTo>
                  <a:pt x="518159" y="469391"/>
                </a:lnTo>
                <a:lnTo>
                  <a:pt x="518159" y="0"/>
                </a:lnTo>
                <a:lnTo>
                  <a:pt x="0" y="0"/>
                </a:lnTo>
                <a:lnTo>
                  <a:pt x="0" y="46939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139940" y="1700783"/>
            <a:ext cx="518159" cy="469900"/>
          </a:xfrm>
          <a:custGeom>
            <a:avLst/>
            <a:gdLst/>
            <a:ahLst/>
            <a:cxnLst/>
            <a:rect l="l" t="t" r="r" b="b"/>
            <a:pathLst>
              <a:path w="518159" h="469900">
                <a:moveTo>
                  <a:pt x="0" y="469391"/>
                </a:moveTo>
                <a:lnTo>
                  <a:pt x="518159" y="469391"/>
                </a:lnTo>
                <a:lnTo>
                  <a:pt x="518159" y="0"/>
                </a:lnTo>
                <a:lnTo>
                  <a:pt x="0" y="0"/>
                </a:lnTo>
                <a:lnTo>
                  <a:pt x="0" y="469391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4857750" y="3404615"/>
          <a:ext cx="1104265" cy="12750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145"/>
                <a:gridCol w="579120"/>
              </a:tblGrid>
              <a:tr h="4959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1709C"/>
                      </a:solidFill>
                      <a:prstDash val="solid"/>
                    </a:lnL>
                    <a:lnR w="19050">
                      <a:solidFill>
                        <a:srgbClr val="41709C"/>
                      </a:solidFill>
                      <a:prstDash val="solid"/>
                    </a:lnR>
                    <a:lnT w="12700">
                      <a:solidFill>
                        <a:srgbClr val="41709C"/>
                      </a:solidFill>
                      <a:prstDash val="solid"/>
                    </a:lnT>
                    <a:lnB w="12700">
                      <a:solidFill>
                        <a:srgbClr val="41709C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41709C"/>
                      </a:solidFill>
                      <a:prstDash val="solid"/>
                    </a:lnL>
                    <a:lnR w="19050">
                      <a:solidFill>
                        <a:srgbClr val="41709C"/>
                      </a:solidFill>
                      <a:prstDash val="solid"/>
                    </a:lnR>
                    <a:lnT w="12700">
                      <a:solidFill>
                        <a:srgbClr val="41709C"/>
                      </a:solidFill>
                      <a:prstDash val="solid"/>
                    </a:lnT>
                    <a:lnB w="12700">
                      <a:solidFill>
                        <a:srgbClr val="41709C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340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1709C"/>
                      </a:solidFill>
                      <a:prstDash val="solid"/>
                    </a:lnL>
                    <a:lnR w="28575">
                      <a:solidFill>
                        <a:srgbClr val="41709C"/>
                      </a:solidFill>
                      <a:prstDash val="solid"/>
                    </a:lnR>
                    <a:lnT w="12700">
                      <a:solidFill>
                        <a:srgbClr val="41709C"/>
                      </a:solidFill>
                      <a:prstDash val="solid"/>
                    </a:lnT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1709C"/>
                      </a:solidFill>
                      <a:prstDash val="solid"/>
                    </a:lnL>
                    <a:lnR w="12700">
                      <a:solidFill>
                        <a:srgbClr val="41709C"/>
                      </a:solidFill>
                      <a:prstDash val="solid"/>
                    </a:lnR>
                    <a:lnT w="12700">
                      <a:solidFill>
                        <a:srgbClr val="41709C"/>
                      </a:solidFill>
                      <a:prstDash val="solid"/>
                    </a:lnT>
                    <a:lnB w="28575">
                      <a:solidFill>
                        <a:srgbClr val="41709C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4387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1709C"/>
                      </a:solidFill>
                      <a:prstDash val="solid"/>
                    </a:lnL>
                    <a:lnR w="12700">
                      <a:solidFill>
                        <a:srgbClr val="41709C"/>
                      </a:solidFill>
                      <a:prstDash val="solid"/>
                    </a:lnR>
                    <a:lnB w="12700">
                      <a:solidFill>
                        <a:srgbClr val="41709C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1709C"/>
                      </a:solidFill>
                      <a:prstDash val="solid"/>
                    </a:lnL>
                    <a:lnR w="12700">
                      <a:solidFill>
                        <a:srgbClr val="41709C"/>
                      </a:solidFill>
                      <a:prstDash val="solid"/>
                    </a:lnR>
                    <a:lnT w="28575">
                      <a:solidFill>
                        <a:srgbClr val="41709C"/>
                      </a:solidFill>
                      <a:prstDash val="solid"/>
                    </a:lnT>
                    <a:lnB w="12700">
                      <a:solidFill>
                        <a:srgbClr val="41709C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1" name="object 31"/>
          <p:cNvSpPr/>
          <p:nvPr/>
        </p:nvSpPr>
        <p:spPr>
          <a:xfrm>
            <a:off x="3749040" y="4338828"/>
            <a:ext cx="509270" cy="487680"/>
          </a:xfrm>
          <a:custGeom>
            <a:avLst/>
            <a:gdLst/>
            <a:ahLst/>
            <a:cxnLst/>
            <a:rect l="l" t="t" r="r" b="b"/>
            <a:pathLst>
              <a:path w="509270" h="487679">
                <a:moveTo>
                  <a:pt x="0" y="487680"/>
                </a:moveTo>
                <a:lnTo>
                  <a:pt x="509015" y="487680"/>
                </a:lnTo>
                <a:lnTo>
                  <a:pt x="509015" y="0"/>
                </a:lnTo>
                <a:lnTo>
                  <a:pt x="0" y="0"/>
                </a:lnTo>
                <a:lnTo>
                  <a:pt x="0" y="48768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49040" y="4338828"/>
            <a:ext cx="509270" cy="487680"/>
          </a:xfrm>
          <a:custGeom>
            <a:avLst/>
            <a:gdLst/>
            <a:ahLst/>
            <a:cxnLst/>
            <a:rect l="l" t="t" r="r" b="b"/>
            <a:pathLst>
              <a:path w="509270" h="487679">
                <a:moveTo>
                  <a:pt x="0" y="487680"/>
                </a:moveTo>
                <a:lnTo>
                  <a:pt x="509015" y="487680"/>
                </a:lnTo>
                <a:lnTo>
                  <a:pt x="509015" y="0"/>
                </a:lnTo>
                <a:lnTo>
                  <a:pt x="0" y="0"/>
                </a:lnTo>
                <a:lnTo>
                  <a:pt x="0" y="487680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10355" y="2706623"/>
            <a:ext cx="410209" cy="417830"/>
          </a:xfrm>
          <a:custGeom>
            <a:avLst/>
            <a:gdLst/>
            <a:ahLst/>
            <a:cxnLst/>
            <a:rect l="l" t="t" r="r" b="b"/>
            <a:pathLst>
              <a:path w="410210" h="417830">
                <a:moveTo>
                  <a:pt x="0" y="417575"/>
                </a:moveTo>
                <a:lnTo>
                  <a:pt x="409955" y="417575"/>
                </a:lnTo>
                <a:lnTo>
                  <a:pt x="409955" y="0"/>
                </a:lnTo>
                <a:lnTo>
                  <a:pt x="0" y="0"/>
                </a:lnTo>
                <a:lnTo>
                  <a:pt x="0" y="417575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10355" y="2706623"/>
            <a:ext cx="410209" cy="417830"/>
          </a:xfrm>
          <a:custGeom>
            <a:avLst/>
            <a:gdLst/>
            <a:ahLst/>
            <a:cxnLst/>
            <a:rect l="l" t="t" r="r" b="b"/>
            <a:pathLst>
              <a:path w="410210" h="417830">
                <a:moveTo>
                  <a:pt x="0" y="417575"/>
                </a:moveTo>
                <a:lnTo>
                  <a:pt x="409955" y="417575"/>
                </a:lnTo>
                <a:lnTo>
                  <a:pt x="409955" y="0"/>
                </a:lnTo>
                <a:lnTo>
                  <a:pt x="0" y="0"/>
                </a:lnTo>
                <a:lnTo>
                  <a:pt x="0" y="417575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26764" y="2293620"/>
            <a:ext cx="431800" cy="464820"/>
          </a:xfrm>
          <a:custGeom>
            <a:avLst/>
            <a:gdLst/>
            <a:ahLst/>
            <a:cxnLst/>
            <a:rect l="l" t="t" r="r" b="b"/>
            <a:pathLst>
              <a:path w="431800" h="464819">
                <a:moveTo>
                  <a:pt x="0" y="464820"/>
                </a:moveTo>
                <a:lnTo>
                  <a:pt x="431291" y="464820"/>
                </a:lnTo>
                <a:lnTo>
                  <a:pt x="431291" y="0"/>
                </a:lnTo>
                <a:lnTo>
                  <a:pt x="0" y="0"/>
                </a:lnTo>
                <a:lnTo>
                  <a:pt x="0" y="46482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26764" y="2293620"/>
            <a:ext cx="431800" cy="464820"/>
          </a:xfrm>
          <a:custGeom>
            <a:avLst/>
            <a:gdLst/>
            <a:ahLst/>
            <a:cxnLst/>
            <a:rect l="l" t="t" r="r" b="b"/>
            <a:pathLst>
              <a:path w="431800" h="464819">
                <a:moveTo>
                  <a:pt x="0" y="464820"/>
                </a:moveTo>
                <a:lnTo>
                  <a:pt x="431291" y="464820"/>
                </a:lnTo>
                <a:lnTo>
                  <a:pt x="431291" y="0"/>
                </a:lnTo>
                <a:lnTo>
                  <a:pt x="0" y="0"/>
                </a:lnTo>
                <a:lnTo>
                  <a:pt x="0" y="464820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99459" y="4351020"/>
            <a:ext cx="510540" cy="490855"/>
          </a:xfrm>
          <a:custGeom>
            <a:avLst/>
            <a:gdLst/>
            <a:ahLst/>
            <a:cxnLst/>
            <a:rect l="l" t="t" r="r" b="b"/>
            <a:pathLst>
              <a:path w="510539" h="490854">
                <a:moveTo>
                  <a:pt x="0" y="490727"/>
                </a:moveTo>
                <a:lnTo>
                  <a:pt x="510539" y="490727"/>
                </a:lnTo>
                <a:lnTo>
                  <a:pt x="510539" y="0"/>
                </a:lnTo>
                <a:lnTo>
                  <a:pt x="0" y="0"/>
                </a:lnTo>
                <a:lnTo>
                  <a:pt x="0" y="49072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99459" y="4351020"/>
            <a:ext cx="510540" cy="490855"/>
          </a:xfrm>
          <a:custGeom>
            <a:avLst/>
            <a:gdLst/>
            <a:ahLst/>
            <a:cxnLst/>
            <a:rect l="l" t="t" r="r" b="b"/>
            <a:pathLst>
              <a:path w="510539" h="490854">
                <a:moveTo>
                  <a:pt x="0" y="490727"/>
                </a:moveTo>
                <a:lnTo>
                  <a:pt x="510539" y="490727"/>
                </a:lnTo>
                <a:lnTo>
                  <a:pt x="510539" y="0"/>
                </a:lnTo>
                <a:lnTo>
                  <a:pt x="0" y="0"/>
                </a:lnTo>
                <a:lnTo>
                  <a:pt x="0" y="490727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53428" y="4322064"/>
            <a:ext cx="556260" cy="393700"/>
          </a:xfrm>
          <a:custGeom>
            <a:avLst/>
            <a:gdLst/>
            <a:ahLst/>
            <a:cxnLst/>
            <a:rect l="l" t="t" r="r" b="b"/>
            <a:pathLst>
              <a:path w="556259" h="393700">
                <a:moveTo>
                  <a:pt x="0" y="393192"/>
                </a:moveTo>
                <a:lnTo>
                  <a:pt x="556259" y="393192"/>
                </a:lnTo>
                <a:lnTo>
                  <a:pt x="556259" y="0"/>
                </a:lnTo>
                <a:lnTo>
                  <a:pt x="0" y="0"/>
                </a:lnTo>
                <a:lnTo>
                  <a:pt x="0" y="393192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53428" y="4322064"/>
            <a:ext cx="556260" cy="393700"/>
          </a:xfrm>
          <a:custGeom>
            <a:avLst/>
            <a:gdLst/>
            <a:ahLst/>
            <a:cxnLst/>
            <a:rect l="l" t="t" r="r" b="b"/>
            <a:pathLst>
              <a:path w="556259" h="393700">
                <a:moveTo>
                  <a:pt x="0" y="393192"/>
                </a:moveTo>
                <a:lnTo>
                  <a:pt x="556259" y="393192"/>
                </a:lnTo>
                <a:lnTo>
                  <a:pt x="556259" y="0"/>
                </a:lnTo>
                <a:lnTo>
                  <a:pt x="0" y="0"/>
                </a:lnTo>
                <a:lnTo>
                  <a:pt x="0" y="393192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095743" y="3433571"/>
            <a:ext cx="562610" cy="487680"/>
          </a:xfrm>
          <a:custGeom>
            <a:avLst/>
            <a:gdLst/>
            <a:ahLst/>
            <a:cxnLst/>
            <a:rect l="l" t="t" r="r" b="b"/>
            <a:pathLst>
              <a:path w="562609" h="487679">
                <a:moveTo>
                  <a:pt x="0" y="487679"/>
                </a:moveTo>
                <a:lnTo>
                  <a:pt x="562355" y="487679"/>
                </a:lnTo>
                <a:lnTo>
                  <a:pt x="562355" y="0"/>
                </a:lnTo>
                <a:lnTo>
                  <a:pt x="0" y="0"/>
                </a:lnTo>
                <a:lnTo>
                  <a:pt x="0" y="48767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095743" y="3433571"/>
            <a:ext cx="562610" cy="487680"/>
          </a:xfrm>
          <a:custGeom>
            <a:avLst/>
            <a:gdLst/>
            <a:ahLst/>
            <a:cxnLst/>
            <a:rect l="l" t="t" r="r" b="b"/>
            <a:pathLst>
              <a:path w="562609" h="487679">
                <a:moveTo>
                  <a:pt x="0" y="487679"/>
                </a:moveTo>
                <a:lnTo>
                  <a:pt x="562355" y="487679"/>
                </a:lnTo>
                <a:lnTo>
                  <a:pt x="562355" y="0"/>
                </a:lnTo>
                <a:lnTo>
                  <a:pt x="0" y="0"/>
                </a:lnTo>
                <a:lnTo>
                  <a:pt x="0" y="487679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611111" y="2624327"/>
            <a:ext cx="554990" cy="521334"/>
          </a:xfrm>
          <a:custGeom>
            <a:avLst/>
            <a:gdLst/>
            <a:ahLst/>
            <a:cxnLst/>
            <a:rect l="l" t="t" r="r" b="b"/>
            <a:pathLst>
              <a:path w="554990" h="521335">
                <a:moveTo>
                  <a:pt x="0" y="521208"/>
                </a:moveTo>
                <a:lnTo>
                  <a:pt x="554735" y="521208"/>
                </a:lnTo>
                <a:lnTo>
                  <a:pt x="554735" y="0"/>
                </a:lnTo>
                <a:lnTo>
                  <a:pt x="0" y="0"/>
                </a:lnTo>
                <a:lnTo>
                  <a:pt x="0" y="52120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611111" y="2624327"/>
            <a:ext cx="554990" cy="521334"/>
          </a:xfrm>
          <a:custGeom>
            <a:avLst/>
            <a:gdLst/>
            <a:ahLst/>
            <a:cxnLst/>
            <a:rect l="l" t="t" r="r" b="b"/>
            <a:pathLst>
              <a:path w="554990" h="521335">
                <a:moveTo>
                  <a:pt x="0" y="521208"/>
                </a:moveTo>
                <a:lnTo>
                  <a:pt x="554735" y="521208"/>
                </a:lnTo>
                <a:lnTo>
                  <a:pt x="554735" y="0"/>
                </a:lnTo>
                <a:lnTo>
                  <a:pt x="0" y="0"/>
                </a:lnTo>
                <a:lnTo>
                  <a:pt x="0" y="521208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104888" y="3907535"/>
            <a:ext cx="553720" cy="408940"/>
          </a:xfrm>
          <a:custGeom>
            <a:avLst/>
            <a:gdLst/>
            <a:ahLst/>
            <a:cxnLst/>
            <a:rect l="l" t="t" r="r" b="b"/>
            <a:pathLst>
              <a:path w="553720" h="408939">
                <a:moveTo>
                  <a:pt x="0" y="408431"/>
                </a:moveTo>
                <a:lnTo>
                  <a:pt x="553211" y="408431"/>
                </a:lnTo>
                <a:lnTo>
                  <a:pt x="553211" y="0"/>
                </a:lnTo>
                <a:lnTo>
                  <a:pt x="0" y="0"/>
                </a:lnTo>
                <a:lnTo>
                  <a:pt x="0" y="4084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104888" y="3907535"/>
            <a:ext cx="553720" cy="408940"/>
          </a:xfrm>
          <a:custGeom>
            <a:avLst/>
            <a:gdLst/>
            <a:ahLst/>
            <a:cxnLst/>
            <a:rect l="l" t="t" r="r" b="b"/>
            <a:pathLst>
              <a:path w="553720" h="408939">
                <a:moveTo>
                  <a:pt x="0" y="408431"/>
                </a:moveTo>
                <a:lnTo>
                  <a:pt x="553211" y="408431"/>
                </a:lnTo>
                <a:lnTo>
                  <a:pt x="553211" y="0"/>
                </a:lnTo>
                <a:lnTo>
                  <a:pt x="0" y="0"/>
                </a:lnTo>
                <a:lnTo>
                  <a:pt x="0" y="408431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2017776" y="5300471"/>
            <a:ext cx="7615555" cy="6477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71755" rIns="0" bIns="0" rtlCol="0">
            <a:spAutoFit/>
          </a:bodyPr>
          <a:lstStyle/>
          <a:p>
            <a:pPr marL="1109980">
              <a:lnSpc>
                <a:spcPct val="100000"/>
              </a:lnSpc>
              <a:spcBef>
                <a:spcPts val="565"/>
              </a:spcBef>
            </a:pPr>
            <a:r>
              <a:rPr sz="3600" spc="-15" dirty="0">
                <a:solidFill>
                  <a:srgbClr val="FFFFFF"/>
                </a:solidFill>
                <a:latin typeface="Droid Sans Fallback"/>
                <a:cs typeface="Droid Sans Fallback"/>
              </a:rPr>
              <a:t>這</a:t>
            </a:r>
            <a:r>
              <a:rPr sz="3600" spc="-5" dirty="0">
                <a:solidFill>
                  <a:srgbClr val="FFFFFF"/>
                </a:solidFill>
                <a:latin typeface="Droid Sans Fallback"/>
                <a:cs typeface="Droid Sans Fallback"/>
              </a:rPr>
              <a:t>樣的空間有什麼問題？</a:t>
            </a:r>
            <a:endParaRPr sz="3600">
              <a:latin typeface="Droid Sans Fallback"/>
              <a:cs typeface="Droid Sans Fallba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6685" y="612724"/>
            <a:ext cx="61779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solidFill>
                  <a:srgbClr val="000000"/>
                </a:solidFill>
              </a:rPr>
              <a:t>古</a:t>
            </a:r>
            <a:r>
              <a:rPr spc="15" dirty="0">
                <a:solidFill>
                  <a:srgbClr val="000000"/>
                </a:solidFill>
              </a:rPr>
              <a:t>典</a:t>
            </a:r>
            <a:r>
              <a:rPr spc="5" dirty="0">
                <a:solidFill>
                  <a:srgbClr val="000000"/>
                </a:solidFill>
              </a:rPr>
              <a:t>合作學</a:t>
            </a:r>
            <a:r>
              <a:rPr spc="-20" dirty="0">
                <a:solidFill>
                  <a:srgbClr val="000000"/>
                </a:solidFill>
              </a:rPr>
              <a:t>習</a:t>
            </a:r>
            <a:r>
              <a:rPr spc="5" dirty="0">
                <a:solidFill>
                  <a:srgbClr val="000000"/>
                </a:solidFill>
              </a:rPr>
              <a:t>背景</a:t>
            </a:r>
            <a:r>
              <a:rPr spc="-15" dirty="0">
                <a:solidFill>
                  <a:srgbClr val="000000"/>
                </a:solidFill>
              </a:rPr>
              <a:t>及</a:t>
            </a:r>
            <a:r>
              <a:rPr spc="5" dirty="0">
                <a:solidFill>
                  <a:srgbClr val="000000"/>
                </a:solidFill>
              </a:rPr>
              <a:t>困境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1415"/>
            <a:ext cx="9569450" cy="360426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241300" algn="l"/>
                <a:tab pos="673735" algn="l"/>
              </a:tabLst>
            </a:pPr>
            <a:r>
              <a:rPr sz="2800" spc="-190" dirty="0">
                <a:latin typeface="Trebuchet MS"/>
                <a:cs typeface="Trebuchet MS"/>
              </a:rPr>
              <a:t>1.	</a:t>
            </a:r>
            <a:r>
              <a:rPr sz="2800" spc="-10" dirty="0">
                <a:latin typeface="Noto Sans CJK JP Regular"/>
                <a:cs typeface="Noto Sans CJK JP Regular"/>
              </a:rPr>
              <a:t>因應集體農場、以及工業生產的</a:t>
            </a:r>
            <a:r>
              <a:rPr sz="2800" dirty="0">
                <a:latin typeface="Noto Sans CJK JP Regular"/>
                <a:cs typeface="Noto Sans CJK JP Regular"/>
              </a:rPr>
              <a:t>模</a:t>
            </a:r>
            <a:r>
              <a:rPr sz="2800" spc="-10" dirty="0">
                <a:latin typeface="Noto Sans CJK JP Regular"/>
                <a:cs typeface="Noto Sans CJK JP Regular"/>
              </a:rPr>
              <a:t>式。</a:t>
            </a:r>
            <a:endParaRPr sz="2800">
              <a:latin typeface="Noto Sans CJK JP Regular"/>
              <a:cs typeface="Noto Sans CJK JP Regular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300" algn="l"/>
                <a:tab pos="673735" algn="l"/>
              </a:tabLst>
            </a:pPr>
            <a:r>
              <a:rPr sz="2800" spc="-190" dirty="0">
                <a:latin typeface="Trebuchet MS"/>
                <a:cs typeface="Trebuchet MS"/>
              </a:rPr>
              <a:t>2.	</a:t>
            </a:r>
            <a:r>
              <a:rPr sz="2800" spc="-5" dirty="0">
                <a:latin typeface="Noto Sans CJK JP Regular"/>
                <a:cs typeface="Noto Sans CJK JP Regular"/>
              </a:rPr>
              <a:t>任務分組、專長分工，一群</a:t>
            </a:r>
            <a:r>
              <a:rPr sz="2800" spc="-185" dirty="0">
                <a:latin typeface="Trebuchet MS"/>
                <a:cs typeface="Trebuchet MS"/>
              </a:rPr>
              <a:t>(</a:t>
            </a:r>
            <a:r>
              <a:rPr sz="2800" spc="-5" dirty="0">
                <a:latin typeface="Noto Sans CJK JP Regular"/>
                <a:cs typeface="Noto Sans CJK JP Regular"/>
              </a:rPr>
              <a:t>組</a:t>
            </a:r>
            <a:r>
              <a:rPr sz="2800" spc="-185" dirty="0">
                <a:latin typeface="Trebuchet MS"/>
                <a:cs typeface="Trebuchet MS"/>
              </a:rPr>
              <a:t>)</a:t>
            </a:r>
            <a:r>
              <a:rPr sz="2800" spc="-5" dirty="0">
                <a:latin typeface="Noto Sans CJK JP Regular"/>
                <a:cs typeface="Noto Sans CJK JP Regular"/>
              </a:rPr>
              <a:t>人共</a:t>
            </a:r>
            <a:r>
              <a:rPr sz="2800" dirty="0">
                <a:latin typeface="Noto Sans CJK JP Regular"/>
                <a:cs typeface="Noto Sans CJK JP Regular"/>
              </a:rPr>
              <a:t>同</a:t>
            </a:r>
            <a:r>
              <a:rPr sz="2800" spc="-5" dirty="0">
                <a:latin typeface="Noto Sans CJK JP Regular"/>
                <a:cs typeface="Noto Sans CJK JP Regular"/>
              </a:rPr>
              <a:t>完成</a:t>
            </a:r>
            <a:r>
              <a:rPr sz="2800" dirty="0">
                <a:latin typeface="Noto Sans CJK JP Regular"/>
                <a:cs typeface="Noto Sans CJK JP Regular"/>
              </a:rPr>
              <a:t>一</a:t>
            </a:r>
            <a:r>
              <a:rPr sz="2800" spc="-5" dirty="0">
                <a:latin typeface="Noto Sans CJK JP Regular"/>
                <a:cs typeface="Noto Sans CJK JP Regular"/>
              </a:rPr>
              <a:t>項任</a:t>
            </a:r>
            <a:r>
              <a:rPr sz="2800" dirty="0">
                <a:latin typeface="Noto Sans CJK JP Regular"/>
                <a:cs typeface="Noto Sans CJK JP Regular"/>
              </a:rPr>
              <a:t>務</a:t>
            </a:r>
            <a:r>
              <a:rPr sz="2800" spc="-5" dirty="0">
                <a:latin typeface="Noto Sans CJK JP Regular"/>
                <a:cs typeface="Noto Sans CJK JP Regular"/>
              </a:rPr>
              <a:t>。</a:t>
            </a:r>
            <a:endParaRPr sz="2800">
              <a:latin typeface="Noto Sans CJK JP Regular"/>
              <a:cs typeface="Noto Sans CJK JP Regular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  <a:tab pos="673735" algn="l"/>
              </a:tabLst>
            </a:pPr>
            <a:r>
              <a:rPr sz="2800" spc="-190" dirty="0">
                <a:latin typeface="Trebuchet MS"/>
                <a:cs typeface="Trebuchet MS"/>
              </a:rPr>
              <a:t>3.	</a:t>
            </a:r>
            <a:r>
              <a:rPr sz="2800" spc="-5" dirty="0">
                <a:latin typeface="Noto Sans CJK JP Regular"/>
                <a:cs typeface="Noto Sans CJK JP Regular"/>
              </a:rPr>
              <a:t>人數過多，對話困難，容易形成</a:t>
            </a:r>
            <a:r>
              <a:rPr sz="2800" dirty="0">
                <a:latin typeface="Noto Sans CJK JP Regular"/>
                <a:cs typeface="Noto Sans CJK JP Regular"/>
              </a:rPr>
              <a:t>搶</a:t>
            </a:r>
            <a:r>
              <a:rPr sz="2800" spc="-5" dirty="0">
                <a:latin typeface="Noto Sans CJK JP Regular"/>
                <a:cs typeface="Noto Sans CJK JP Regular"/>
              </a:rPr>
              <a:t>話講</a:t>
            </a:r>
            <a:r>
              <a:rPr sz="2800" dirty="0">
                <a:latin typeface="Noto Sans CJK JP Regular"/>
                <a:cs typeface="Noto Sans CJK JP Regular"/>
              </a:rPr>
              <a:t>的</a:t>
            </a:r>
            <a:r>
              <a:rPr sz="2800" spc="-5" dirty="0">
                <a:latin typeface="Noto Sans CJK JP Regular"/>
                <a:cs typeface="Noto Sans CJK JP Regular"/>
              </a:rPr>
              <a:t>局面。</a:t>
            </a:r>
            <a:endParaRPr sz="2800">
              <a:latin typeface="Noto Sans CJK JP Regular"/>
              <a:cs typeface="Noto Sans CJK JP Regular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  <a:tab pos="673735" algn="l"/>
              </a:tabLst>
            </a:pPr>
            <a:r>
              <a:rPr sz="2800" spc="-190" dirty="0">
                <a:latin typeface="Trebuchet MS"/>
                <a:cs typeface="Trebuchet MS"/>
              </a:rPr>
              <a:t>4.	</a:t>
            </a:r>
            <a:r>
              <a:rPr sz="2800" spc="-5" dirty="0">
                <a:latin typeface="Noto Sans CJK JP Regular"/>
                <a:cs typeface="Noto Sans CJK JP Regular"/>
              </a:rPr>
              <a:t>弱勢學生經常分配到非思考性的</a:t>
            </a:r>
            <a:r>
              <a:rPr sz="2800" dirty="0">
                <a:latin typeface="Noto Sans CJK JP Regular"/>
                <a:cs typeface="Noto Sans CJK JP Regular"/>
              </a:rPr>
              <a:t>任</a:t>
            </a:r>
            <a:r>
              <a:rPr sz="2800" spc="-5" dirty="0">
                <a:latin typeface="Noto Sans CJK JP Regular"/>
                <a:cs typeface="Noto Sans CJK JP Regular"/>
              </a:rPr>
              <a:t>務，</a:t>
            </a:r>
            <a:r>
              <a:rPr sz="2800" dirty="0">
                <a:latin typeface="Noto Sans CJK JP Regular"/>
                <a:cs typeface="Noto Sans CJK JP Regular"/>
              </a:rPr>
              <a:t>學</a:t>
            </a:r>
            <a:r>
              <a:rPr sz="2800" spc="-5" dirty="0">
                <a:latin typeface="Noto Sans CJK JP Regular"/>
                <a:cs typeface="Noto Sans CJK JP Regular"/>
              </a:rPr>
              <a:t>習更</a:t>
            </a:r>
            <a:r>
              <a:rPr sz="2800" dirty="0">
                <a:latin typeface="Noto Sans CJK JP Regular"/>
                <a:cs typeface="Noto Sans CJK JP Regular"/>
              </a:rPr>
              <a:t>弱</a:t>
            </a:r>
            <a:r>
              <a:rPr sz="2800" spc="-5" dirty="0">
                <a:latin typeface="Noto Sans CJK JP Regular"/>
                <a:cs typeface="Noto Sans CJK JP Regular"/>
              </a:rPr>
              <a:t>勢。</a:t>
            </a:r>
            <a:endParaRPr sz="2800">
              <a:latin typeface="Noto Sans CJK JP Regular"/>
              <a:cs typeface="Noto Sans CJK JP Regular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  <a:tab pos="673735" algn="l"/>
              </a:tabLst>
            </a:pPr>
            <a:r>
              <a:rPr sz="2800" spc="-190" dirty="0">
                <a:latin typeface="Trebuchet MS"/>
                <a:cs typeface="Trebuchet MS"/>
              </a:rPr>
              <a:t>5.	</a:t>
            </a:r>
            <a:r>
              <a:rPr sz="2800" spc="-5" dirty="0">
                <a:latin typeface="Noto Sans CJK JP Regular"/>
                <a:cs typeface="Noto Sans CJK JP Regular"/>
              </a:rPr>
              <a:t>以發表作為學習的核心成果，形</a:t>
            </a:r>
            <a:r>
              <a:rPr sz="2800" dirty="0">
                <a:latin typeface="Noto Sans CJK JP Regular"/>
                <a:cs typeface="Noto Sans CJK JP Regular"/>
              </a:rPr>
              <a:t>成</a:t>
            </a:r>
            <a:r>
              <a:rPr sz="2800" spc="-5" dirty="0">
                <a:latin typeface="Noto Sans CJK JP Regular"/>
                <a:cs typeface="Noto Sans CJK JP Regular"/>
              </a:rPr>
              <a:t>競爭</a:t>
            </a:r>
            <a:r>
              <a:rPr sz="2800" dirty="0">
                <a:latin typeface="Noto Sans CJK JP Regular"/>
                <a:cs typeface="Noto Sans CJK JP Regular"/>
              </a:rPr>
              <a:t>型</a:t>
            </a:r>
            <a:r>
              <a:rPr sz="2800" spc="-5" dirty="0">
                <a:latin typeface="Noto Sans CJK JP Regular"/>
                <a:cs typeface="Noto Sans CJK JP Regular"/>
              </a:rPr>
              <a:t>的合</a:t>
            </a:r>
            <a:r>
              <a:rPr sz="2800" dirty="0">
                <a:latin typeface="Noto Sans CJK JP Regular"/>
                <a:cs typeface="Noto Sans CJK JP Regular"/>
              </a:rPr>
              <a:t>作</a:t>
            </a:r>
            <a:r>
              <a:rPr sz="2800" spc="-5" dirty="0">
                <a:latin typeface="Noto Sans CJK JP Regular"/>
                <a:cs typeface="Noto Sans CJK JP Regular"/>
              </a:rPr>
              <a:t>學習。</a:t>
            </a:r>
            <a:endParaRPr sz="2800">
              <a:latin typeface="Noto Sans CJK JP Regular"/>
              <a:cs typeface="Noto Sans CJK JP Regular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  <a:tab pos="673735" algn="l"/>
              </a:tabLst>
            </a:pPr>
            <a:r>
              <a:rPr sz="2800" spc="-190" dirty="0">
                <a:latin typeface="Trebuchet MS"/>
                <a:cs typeface="Trebuchet MS"/>
              </a:rPr>
              <a:t>6.	</a:t>
            </a:r>
            <a:r>
              <a:rPr sz="2800" spc="-10" dirty="0">
                <a:latin typeface="Noto Sans CJK JP Regular"/>
                <a:cs typeface="Noto Sans CJK JP Regular"/>
              </a:rPr>
              <a:t>國際檢測結果發現，古典合作學</a:t>
            </a:r>
            <a:r>
              <a:rPr sz="2800" dirty="0">
                <a:latin typeface="Noto Sans CJK JP Regular"/>
                <a:cs typeface="Noto Sans CJK JP Regular"/>
              </a:rPr>
              <a:t>習</a:t>
            </a:r>
            <a:r>
              <a:rPr sz="2800" spc="-10" dirty="0">
                <a:latin typeface="Noto Sans CJK JP Regular"/>
                <a:cs typeface="Noto Sans CJK JP Regular"/>
              </a:rPr>
              <a:t>並未</a:t>
            </a:r>
            <a:r>
              <a:rPr sz="2800" dirty="0">
                <a:latin typeface="Noto Sans CJK JP Regular"/>
                <a:cs typeface="Noto Sans CJK JP Regular"/>
              </a:rPr>
              <a:t>能</a:t>
            </a:r>
            <a:r>
              <a:rPr sz="2800" spc="-10" dirty="0">
                <a:latin typeface="Noto Sans CJK JP Regular"/>
                <a:cs typeface="Noto Sans CJK JP Regular"/>
              </a:rPr>
              <a:t>提升</a:t>
            </a:r>
            <a:r>
              <a:rPr sz="2800" dirty="0">
                <a:latin typeface="Noto Sans CJK JP Regular"/>
                <a:cs typeface="Noto Sans CJK JP Regular"/>
              </a:rPr>
              <a:t>學</a:t>
            </a:r>
            <a:r>
              <a:rPr sz="2800" spc="-10" dirty="0">
                <a:latin typeface="Noto Sans CJK JP Regular"/>
                <a:cs typeface="Noto Sans CJK JP Regular"/>
              </a:rPr>
              <a:t>業成</a:t>
            </a:r>
            <a:r>
              <a:rPr sz="2800" dirty="0">
                <a:latin typeface="Noto Sans CJK JP Regular"/>
                <a:cs typeface="Noto Sans CJK JP Regular"/>
              </a:rPr>
              <a:t>就</a:t>
            </a:r>
            <a:r>
              <a:rPr sz="2800" spc="-5" dirty="0">
                <a:latin typeface="Noto Sans CJK JP Regular"/>
                <a:cs typeface="Noto Sans CJK JP Regular"/>
              </a:rPr>
              <a:t>。</a:t>
            </a:r>
            <a:endParaRPr sz="2800">
              <a:latin typeface="Noto Sans CJK JP Regular"/>
              <a:cs typeface="Noto Sans CJK JP Regular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  <a:tab pos="673735" algn="l"/>
              </a:tabLst>
            </a:pPr>
            <a:r>
              <a:rPr sz="2800" spc="-190" dirty="0">
                <a:latin typeface="Trebuchet MS"/>
                <a:cs typeface="Trebuchet MS"/>
              </a:rPr>
              <a:t>7.	</a:t>
            </a:r>
            <a:r>
              <a:rPr sz="2800" spc="-5" dirty="0">
                <a:latin typeface="Noto Sans CJK JP Regular"/>
                <a:cs typeface="Noto Sans CJK JP Regular"/>
              </a:rPr>
              <a:t>古典合作學習有助於人際互動，</a:t>
            </a:r>
            <a:r>
              <a:rPr sz="2800" dirty="0">
                <a:latin typeface="Noto Sans CJK JP Regular"/>
                <a:cs typeface="Noto Sans CJK JP Regular"/>
              </a:rPr>
              <a:t>以</a:t>
            </a:r>
            <a:r>
              <a:rPr sz="2800" spc="-5" dirty="0">
                <a:latin typeface="Noto Sans CJK JP Regular"/>
                <a:cs typeface="Noto Sans CJK JP Regular"/>
              </a:rPr>
              <a:t>及溝</a:t>
            </a:r>
            <a:r>
              <a:rPr sz="2800" dirty="0">
                <a:latin typeface="Noto Sans CJK JP Regular"/>
                <a:cs typeface="Noto Sans CJK JP Regular"/>
              </a:rPr>
              <a:t>通</a:t>
            </a:r>
            <a:r>
              <a:rPr sz="2800" spc="-5" dirty="0">
                <a:latin typeface="Noto Sans CJK JP Regular"/>
                <a:cs typeface="Noto Sans CJK JP Regular"/>
              </a:rPr>
              <a:t>能力。</a:t>
            </a:r>
            <a:endParaRPr sz="28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2532" y="585216"/>
            <a:ext cx="7257415" cy="1031875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300355" rIns="0" bIns="0" rtlCol="0">
            <a:spAutoFit/>
          </a:bodyPr>
          <a:lstStyle/>
          <a:p>
            <a:pPr marL="1159510">
              <a:lnSpc>
                <a:spcPct val="100000"/>
              </a:lnSpc>
              <a:spcBef>
                <a:spcPts val="2365"/>
              </a:spcBef>
            </a:pPr>
            <a:r>
              <a:rPr sz="2800" spc="-15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U</a:t>
            </a:r>
            <a:r>
              <a:rPr sz="2800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字</a:t>
            </a:r>
            <a:r>
              <a:rPr sz="2800" spc="-5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形空</a:t>
            </a:r>
            <a:r>
              <a:rPr sz="2800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間(</a:t>
            </a:r>
            <a:r>
              <a:rPr sz="2800" spc="-5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學</a:t>
            </a:r>
            <a:r>
              <a:rPr sz="2800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教</a:t>
            </a:r>
            <a:r>
              <a:rPr sz="2800" spc="-5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翻</a:t>
            </a:r>
            <a:r>
              <a:rPr sz="2800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轉</a:t>
            </a:r>
            <a:r>
              <a:rPr sz="2800" spc="-5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的有</a:t>
            </a:r>
            <a:r>
              <a:rPr sz="2800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利</a:t>
            </a:r>
            <a:r>
              <a:rPr sz="2800" spc="5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空</a:t>
            </a:r>
            <a:r>
              <a:rPr sz="2800" spc="-5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間)</a:t>
            </a:r>
            <a:endParaRPr sz="2800">
              <a:latin typeface="Noto Sans Mono CJK JP Regular"/>
              <a:cs typeface="Noto Sans Mono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31764" y="2784348"/>
            <a:ext cx="859790" cy="1152525"/>
          </a:xfrm>
          <a:custGeom>
            <a:avLst/>
            <a:gdLst/>
            <a:ahLst/>
            <a:cxnLst/>
            <a:rect l="l" t="t" r="r" b="b"/>
            <a:pathLst>
              <a:path w="859790" h="1152525">
                <a:moveTo>
                  <a:pt x="429768" y="0"/>
                </a:moveTo>
                <a:lnTo>
                  <a:pt x="388377" y="2637"/>
                </a:lnTo>
                <a:lnTo>
                  <a:pt x="348099" y="10388"/>
                </a:lnTo>
                <a:lnTo>
                  <a:pt x="309115" y="23011"/>
                </a:lnTo>
                <a:lnTo>
                  <a:pt x="271605" y="40264"/>
                </a:lnTo>
                <a:lnTo>
                  <a:pt x="235748" y="61907"/>
                </a:lnTo>
                <a:lnTo>
                  <a:pt x="201725" y="87698"/>
                </a:lnTo>
                <a:lnTo>
                  <a:pt x="169716" y="117394"/>
                </a:lnTo>
                <a:lnTo>
                  <a:pt x="139901" y="150755"/>
                </a:lnTo>
                <a:lnTo>
                  <a:pt x="112460" y="187540"/>
                </a:lnTo>
                <a:lnTo>
                  <a:pt x="87572" y="227506"/>
                </a:lnTo>
                <a:lnTo>
                  <a:pt x="65419" y="270412"/>
                </a:lnTo>
                <a:lnTo>
                  <a:pt x="46180" y="316017"/>
                </a:lnTo>
                <a:lnTo>
                  <a:pt x="30035" y="364080"/>
                </a:lnTo>
                <a:lnTo>
                  <a:pt x="17165" y="414358"/>
                </a:lnTo>
                <a:lnTo>
                  <a:pt x="7749" y="466610"/>
                </a:lnTo>
                <a:lnTo>
                  <a:pt x="1967" y="520595"/>
                </a:lnTo>
                <a:lnTo>
                  <a:pt x="0" y="576072"/>
                </a:lnTo>
                <a:lnTo>
                  <a:pt x="1967" y="631548"/>
                </a:lnTo>
                <a:lnTo>
                  <a:pt x="7749" y="685533"/>
                </a:lnTo>
                <a:lnTo>
                  <a:pt x="17165" y="737785"/>
                </a:lnTo>
                <a:lnTo>
                  <a:pt x="30035" y="788063"/>
                </a:lnTo>
                <a:lnTo>
                  <a:pt x="46180" y="836126"/>
                </a:lnTo>
                <a:lnTo>
                  <a:pt x="65419" y="881731"/>
                </a:lnTo>
                <a:lnTo>
                  <a:pt x="87572" y="924637"/>
                </a:lnTo>
                <a:lnTo>
                  <a:pt x="112460" y="964603"/>
                </a:lnTo>
                <a:lnTo>
                  <a:pt x="139901" y="1001388"/>
                </a:lnTo>
                <a:lnTo>
                  <a:pt x="169716" y="1034749"/>
                </a:lnTo>
                <a:lnTo>
                  <a:pt x="201725" y="1064445"/>
                </a:lnTo>
                <a:lnTo>
                  <a:pt x="235748" y="1090236"/>
                </a:lnTo>
                <a:lnTo>
                  <a:pt x="271605" y="1111879"/>
                </a:lnTo>
                <a:lnTo>
                  <a:pt x="309115" y="1129132"/>
                </a:lnTo>
                <a:lnTo>
                  <a:pt x="348099" y="1141755"/>
                </a:lnTo>
                <a:lnTo>
                  <a:pt x="388377" y="1149506"/>
                </a:lnTo>
                <a:lnTo>
                  <a:pt x="429768" y="1152144"/>
                </a:lnTo>
                <a:lnTo>
                  <a:pt x="471158" y="1149506"/>
                </a:lnTo>
                <a:lnTo>
                  <a:pt x="511436" y="1141755"/>
                </a:lnTo>
                <a:lnTo>
                  <a:pt x="550420" y="1129132"/>
                </a:lnTo>
                <a:lnTo>
                  <a:pt x="587930" y="1111879"/>
                </a:lnTo>
                <a:lnTo>
                  <a:pt x="623787" y="1090236"/>
                </a:lnTo>
                <a:lnTo>
                  <a:pt x="657810" y="1064445"/>
                </a:lnTo>
                <a:lnTo>
                  <a:pt x="689819" y="1034749"/>
                </a:lnTo>
                <a:lnTo>
                  <a:pt x="719634" y="1001388"/>
                </a:lnTo>
                <a:lnTo>
                  <a:pt x="747075" y="964603"/>
                </a:lnTo>
                <a:lnTo>
                  <a:pt x="771963" y="924637"/>
                </a:lnTo>
                <a:lnTo>
                  <a:pt x="794116" y="881731"/>
                </a:lnTo>
                <a:lnTo>
                  <a:pt x="813355" y="836126"/>
                </a:lnTo>
                <a:lnTo>
                  <a:pt x="829500" y="788063"/>
                </a:lnTo>
                <a:lnTo>
                  <a:pt x="842370" y="737785"/>
                </a:lnTo>
                <a:lnTo>
                  <a:pt x="851786" y="685533"/>
                </a:lnTo>
                <a:lnTo>
                  <a:pt x="857568" y="631548"/>
                </a:lnTo>
                <a:lnTo>
                  <a:pt x="859536" y="576072"/>
                </a:lnTo>
                <a:lnTo>
                  <a:pt x="857568" y="520595"/>
                </a:lnTo>
                <a:lnTo>
                  <a:pt x="851786" y="466610"/>
                </a:lnTo>
                <a:lnTo>
                  <a:pt x="842370" y="414358"/>
                </a:lnTo>
                <a:lnTo>
                  <a:pt x="829500" y="364080"/>
                </a:lnTo>
                <a:lnTo>
                  <a:pt x="813355" y="316017"/>
                </a:lnTo>
                <a:lnTo>
                  <a:pt x="794116" y="270412"/>
                </a:lnTo>
                <a:lnTo>
                  <a:pt x="771963" y="227506"/>
                </a:lnTo>
                <a:lnTo>
                  <a:pt x="747075" y="187540"/>
                </a:lnTo>
                <a:lnTo>
                  <a:pt x="719634" y="150755"/>
                </a:lnTo>
                <a:lnTo>
                  <a:pt x="689819" y="117394"/>
                </a:lnTo>
                <a:lnTo>
                  <a:pt x="657810" y="87698"/>
                </a:lnTo>
                <a:lnTo>
                  <a:pt x="623787" y="61907"/>
                </a:lnTo>
                <a:lnTo>
                  <a:pt x="587930" y="40264"/>
                </a:lnTo>
                <a:lnTo>
                  <a:pt x="550420" y="23011"/>
                </a:lnTo>
                <a:lnTo>
                  <a:pt x="511436" y="10388"/>
                </a:lnTo>
                <a:lnTo>
                  <a:pt x="471158" y="2637"/>
                </a:lnTo>
                <a:lnTo>
                  <a:pt x="429768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1764" y="2784348"/>
            <a:ext cx="859790" cy="1152525"/>
          </a:xfrm>
          <a:custGeom>
            <a:avLst/>
            <a:gdLst/>
            <a:ahLst/>
            <a:cxnLst/>
            <a:rect l="l" t="t" r="r" b="b"/>
            <a:pathLst>
              <a:path w="859790" h="1152525">
                <a:moveTo>
                  <a:pt x="0" y="576072"/>
                </a:moveTo>
                <a:lnTo>
                  <a:pt x="1967" y="520595"/>
                </a:lnTo>
                <a:lnTo>
                  <a:pt x="7749" y="466610"/>
                </a:lnTo>
                <a:lnTo>
                  <a:pt x="17165" y="414358"/>
                </a:lnTo>
                <a:lnTo>
                  <a:pt x="30035" y="364080"/>
                </a:lnTo>
                <a:lnTo>
                  <a:pt x="46180" y="316017"/>
                </a:lnTo>
                <a:lnTo>
                  <a:pt x="65419" y="270412"/>
                </a:lnTo>
                <a:lnTo>
                  <a:pt x="87572" y="227506"/>
                </a:lnTo>
                <a:lnTo>
                  <a:pt x="112460" y="187540"/>
                </a:lnTo>
                <a:lnTo>
                  <a:pt x="139901" y="150755"/>
                </a:lnTo>
                <a:lnTo>
                  <a:pt x="169716" y="117394"/>
                </a:lnTo>
                <a:lnTo>
                  <a:pt x="201725" y="87698"/>
                </a:lnTo>
                <a:lnTo>
                  <a:pt x="235748" y="61907"/>
                </a:lnTo>
                <a:lnTo>
                  <a:pt x="271605" y="40264"/>
                </a:lnTo>
                <a:lnTo>
                  <a:pt x="309115" y="23011"/>
                </a:lnTo>
                <a:lnTo>
                  <a:pt x="348099" y="10388"/>
                </a:lnTo>
                <a:lnTo>
                  <a:pt x="388377" y="2637"/>
                </a:lnTo>
                <a:lnTo>
                  <a:pt x="429768" y="0"/>
                </a:lnTo>
                <a:lnTo>
                  <a:pt x="471158" y="2637"/>
                </a:lnTo>
                <a:lnTo>
                  <a:pt x="511436" y="10388"/>
                </a:lnTo>
                <a:lnTo>
                  <a:pt x="550420" y="23011"/>
                </a:lnTo>
                <a:lnTo>
                  <a:pt x="587930" y="40264"/>
                </a:lnTo>
                <a:lnTo>
                  <a:pt x="623787" y="61907"/>
                </a:lnTo>
                <a:lnTo>
                  <a:pt x="657810" y="87698"/>
                </a:lnTo>
                <a:lnTo>
                  <a:pt x="689819" y="117394"/>
                </a:lnTo>
                <a:lnTo>
                  <a:pt x="719634" y="150755"/>
                </a:lnTo>
                <a:lnTo>
                  <a:pt x="747075" y="187540"/>
                </a:lnTo>
                <a:lnTo>
                  <a:pt x="771963" y="227506"/>
                </a:lnTo>
                <a:lnTo>
                  <a:pt x="794116" y="270412"/>
                </a:lnTo>
                <a:lnTo>
                  <a:pt x="813355" y="316017"/>
                </a:lnTo>
                <a:lnTo>
                  <a:pt x="829500" y="364080"/>
                </a:lnTo>
                <a:lnTo>
                  <a:pt x="842370" y="414358"/>
                </a:lnTo>
                <a:lnTo>
                  <a:pt x="851786" y="466610"/>
                </a:lnTo>
                <a:lnTo>
                  <a:pt x="857568" y="520595"/>
                </a:lnTo>
                <a:lnTo>
                  <a:pt x="859536" y="576072"/>
                </a:lnTo>
                <a:lnTo>
                  <a:pt x="857568" y="631548"/>
                </a:lnTo>
                <a:lnTo>
                  <a:pt x="851786" y="685533"/>
                </a:lnTo>
                <a:lnTo>
                  <a:pt x="842370" y="737785"/>
                </a:lnTo>
                <a:lnTo>
                  <a:pt x="829500" y="788063"/>
                </a:lnTo>
                <a:lnTo>
                  <a:pt x="813355" y="836126"/>
                </a:lnTo>
                <a:lnTo>
                  <a:pt x="794116" y="881731"/>
                </a:lnTo>
                <a:lnTo>
                  <a:pt x="771963" y="924637"/>
                </a:lnTo>
                <a:lnTo>
                  <a:pt x="747075" y="964603"/>
                </a:lnTo>
                <a:lnTo>
                  <a:pt x="719634" y="1001388"/>
                </a:lnTo>
                <a:lnTo>
                  <a:pt x="689819" y="1034749"/>
                </a:lnTo>
                <a:lnTo>
                  <a:pt x="657810" y="1064445"/>
                </a:lnTo>
                <a:lnTo>
                  <a:pt x="623787" y="1090236"/>
                </a:lnTo>
                <a:lnTo>
                  <a:pt x="587930" y="1111879"/>
                </a:lnTo>
                <a:lnTo>
                  <a:pt x="550420" y="1129132"/>
                </a:lnTo>
                <a:lnTo>
                  <a:pt x="511436" y="1141755"/>
                </a:lnTo>
                <a:lnTo>
                  <a:pt x="471158" y="1149506"/>
                </a:lnTo>
                <a:lnTo>
                  <a:pt x="429768" y="1152144"/>
                </a:lnTo>
                <a:lnTo>
                  <a:pt x="388377" y="1149506"/>
                </a:lnTo>
                <a:lnTo>
                  <a:pt x="348099" y="1141755"/>
                </a:lnTo>
                <a:lnTo>
                  <a:pt x="309115" y="1129132"/>
                </a:lnTo>
                <a:lnTo>
                  <a:pt x="271605" y="1111879"/>
                </a:lnTo>
                <a:lnTo>
                  <a:pt x="235748" y="1090236"/>
                </a:lnTo>
                <a:lnTo>
                  <a:pt x="201725" y="1064445"/>
                </a:lnTo>
                <a:lnTo>
                  <a:pt x="169716" y="1034749"/>
                </a:lnTo>
                <a:lnTo>
                  <a:pt x="139901" y="1001388"/>
                </a:lnTo>
                <a:lnTo>
                  <a:pt x="112460" y="964603"/>
                </a:lnTo>
                <a:lnTo>
                  <a:pt x="87572" y="924637"/>
                </a:lnTo>
                <a:lnTo>
                  <a:pt x="65419" y="881731"/>
                </a:lnTo>
                <a:lnTo>
                  <a:pt x="46180" y="836126"/>
                </a:lnTo>
                <a:lnTo>
                  <a:pt x="30035" y="788063"/>
                </a:lnTo>
                <a:lnTo>
                  <a:pt x="17165" y="737785"/>
                </a:lnTo>
                <a:lnTo>
                  <a:pt x="7749" y="685533"/>
                </a:lnTo>
                <a:lnTo>
                  <a:pt x="1967" y="631548"/>
                </a:lnTo>
                <a:lnTo>
                  <a:pt x="0" y="576072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35166" y="3085541"/>
            <a:ext cx="25463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教</a:t>
            </a:r>
            <a:endParaRPr sz="1800">
              <a:latin typeface="Noto Sans Mono CJK JP Regular"/>
              <a:cs typeface="Noto Sans Mono CJK JP Regular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師</a:t>
            </a:r>
            <a:endParaRPr sz="1800">
              <a:latin typeface="Noto Sans Mono CJK JP Regular"/>
              <a:cs typeface="Noto Sans Mono CJK JP Regular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17441" y="2011933"/>
            <a:ext cx="509905" cy="640715"/>
          </a:xfrm>
          <a:custGeom>
            <a:avLst/>
            <a:gdLst/>
            <a:ahLst/>
            <a:cxnLst/>
            <a:rect l="l" t="t" r="r" b="b"/>
            <a:pathLst>
              <a:path w="509904" h="640714">
                <a:moveTo>
                  <a:pt x="0" y="640207"/>
                </a:moveTo>
                <a:lnTo>
                  <a:pt x="509333" y="640207"/>
                </a:lnTo>
                <a:lnTo>
                  <a:pt x="509333" y="0"/>
                </a:lnTo>
                <a:lnTo>
                  <a:pt x="0" y="0"/>
                </a:lnTo>
                <a:lnTo>
                  <a:pt x="0" y="64020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17441" y="2652141"/>
            <a:ext cx="509905" cy="640715"/>
          </a:xfrm>
          <a:custGeom>
            <a:avLst/>
            <a:gdLst/>
            <a:ahLst/>
            <a:cxnLst/>
            <a:rect l="l" t="t" r="r" b="b"/>
            <a:pathLst>
              <a:path w="509904" h="640714">
                <a:moveTo>
                  <a:pt x="0" y="640206"/>
                </a:moveTo>
                <a:lnTo>
                  <a:pt x="509333" y="640206"/>
                </a:lnTo>
                <a:lnTo>
                  <a:pt x="509333" y="0"/>
                </a:lnTo>
                <a:lnTo>
                  <a:pt x="0" y="0"/>
                </a:lnTo>
                <a:lnTo>
                  <a:pt x="0" y="640206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11091" y="2633091"/>
            <a:ext cx="522605" cy="38100"/>
          </a:xfrm>
          <a:custGeom>
            <a:avLst/>
            <a:gdLst/>
            <a:ahLst/>
            <a:cxnLst/>
            <a:rect l="l" t="t" r="r" b="b"/>
            <a:pathLst>
              <a:path w="522604" h="38100">
                <a:moveTo>
                  <a:pt x="0" y="38100"/>
                </a:moveTo>
                <a:lnTo>
                  <a:pt x="522097" y="38100"/>
                </a:lnTo>
                <a:lnTo>
                  <a:pt x="522097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17441" y="2005583"/>
            <a:ext cx="0" cy="1293495"/>
          </a:xfrm>
          <a:custGeom>
            <a:avLst/>
            <a:gdLst/>
            <a:ahLst/>
            <a:cxnLst/>
            <a:rect l="l" t="t" r="r" b="b"/>
            <a:pathLst>
              <a:path h="1293495">
                <a:moveTo>
                  <a:pt x="0" y="0"/>
                </a:moveTo>
                <a:lnTo>
                  <a:pt x="0" y="129311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26839" y="2005583"/>
            <a:ext cx="0" cy="1293495"/>
          </a:xfrm>
          <a:custGeom>
            <a:avLst/>
            <a:gdLst/>
            <a:ahLst/>
            <a:cxnLst/>
            <a:rect l="l" t="t" r="r" b="b"/>
            <a:pathLst>
              <a:path h="1293495">
                <a:moveTo>
                  <a:pt x="0" y="0"/>
                </a:moveTo>
                <a:lnTo>
                  <a:pt x="0" y="129311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11091" y="2011933"/>
            <a:ext cx="522605" cy="0"/>
          </a:xfrm>
          <a:custGeom>
            <a:avLst/>
            <a:gdLst/>
            <a:ahLst/>
            <a:cxnLst/>
            <a:rect l="l" t="t" r="r" b="b"/>
            <a:pathLst>
              <a:path w="522604">
                <a:moveTo>
                  <a:pt x="0" y="0"/>
                </a:moveTo>
                <a:lnTo>
                  <a:pt x="5220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11091" y="3292347"/>
            <a:ext cx="522605" cy="0"/>
          </a:xfrm>
          <a:custGeom>
            <a:avLst/>
            <a:gdLst/>
            <a:ahLst/>
            <a:cxnLst/>
            <a:rect l="l" t="t" r="r" b="b"/>
            <a:pathLst>
              <a:path w="522604">
                <a:moveTo>
                  <a:pt x="0" y="0"/>
                </a:moveTo>
                <a:lnTo>
                  <a:pt x="5220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75529" y="2011933"/>
            <a:ext cx="533400" cy="640715"/>
          </a:xfrm>
          <a:custGeom>
            <a:avLst/>
            <a:gdLst/>
            <a:ahLst/>
            <a:cxnLst/>
            <a:rect l="l" t="t" r="r" b="b"/>
            <a:pathLst>
              <a:path w="533400" h="640714">
                <a:moveTo>
                  <a:pt x="0" y="640207"/>
                </a:moveTo>
                <a:lnTo>
                  <a:pt x="532968" y="640207"/>
                </a:lnTo>
                <a:lnTo>
                  <a:pt x="532968" y="0"/>
                </a:lnTo>
                <a:lnTo>
                  <a:pt x="0" y="0"/>
                </a:lnTo>
                <a:lnTo>
                  <a:pt x="0" y="640207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75529" y="2652141"/>
            <a:ext cx="533400" cy="640715"/>
          </a:xfrm>
          <a:custGeom>
            <a:avLst/>
            <a:gdLst/>
            <a:ahLst/>
            <a:cxnLst/>
            <a:rect l="l" t="t" r="r" b="b"/>
            <a:pathLst>
              <a:path w="533400" h="640714">
                <a:moveTo>
                  <a:pt x="0" y="640206"/>
                </a:moveTo>
                <a:lnTo>
                  <a:pt x="532968" y="640206"/>
                </a:lnTo>
                <a:lnTo>
                  <a:pt x="532968" y="0"/>
                </a:lnTo>
                <a:lnTo>
                  <a:pt x="0" y="0"/>
                </a:lnTo>
                <a:lnTo>
                  <a:pt x="0" y="64020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69179" y="2633091"/>
            <a:ext cx="546100" cy="38100"/>
          </a:xfrm>
          <a:custGeom>
            <a:avLst/>
            <a:gdLst/>
            <a:ahLst/>
            <a:cxnLst/>
            <a:rect l="l" t="t" r="r" b="b"/>
            <a:pathLst>
              <a:path w="546100" h="38100">
                <a:moveTo>
                  <a:pt x="0" y="38100"/>
                </a:moveTo>
                <a:lnTo>
                  <a:pt x="545719" y="38100"/>
                </a:lnTo>
                <a:lnTo>
                  <a:pt x="54571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75529" y="2005583"/>
            <a:ext cx="0" cy="1293495"/>
          </a:xfrm>
          <a:custGeom>
            <a:avLst/>
            <a:gdLst/>
            <a:ahLst/>
            <a:cxnLst/>
            <a:rect l="l" t="t" r="r" b="b"/>
            <a:pathLst>
              <a:path h="1293495">
                <a:moveTo>
                  <a:pt x="0" y="0"/>
                </a:moveTo>
                <a:lnTo>
                  <a:pt x="0" y="129311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08548" y="2005583"/>
            <a:ext cx="0" cy="1293495"/>
          </a:xfrm>
          <a:custGeom>
            <a:avLst/>
            <a:gdLst/>
            <a:ahLst/>
            <a:cxnLst/>
            <a:rect l="l" t="t" r="r" b="b"/>
            <a:pathLst>
              <a:path h="1293495">
                <a:moveTo>
                  <a:pt x="0" y="0"/>
                </a:moveTo>
                <a:lnTo>
                  <a:pt x="0" y="129311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69179" y="2011933"/>
            <a:ext cx="546100" cy="0"/>
          </a:xfrm>
          <a:custGeom>
            <a:avLst/>
            <a:gdLst/>
            <a:ahLst/>
            <a:cxnLst/>
            <a:rect l="l" t="t" r="r" b="b"/>
            <a:pathLst>
              <a:path w="546100">
                <a:moveTo>
                  <a:pt x="0" y="0"/>
                </a:moveTo>
                <a:lnTo>
                  <a:pt x="54571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69179" y="3292347"/>
            <a:ext cx="546100" cy="0"/>
          </a:xfrm>
          <a:custGeom>
            <a:avLst/>
            <a:gdLst/>
            <a:ahLst/>
            <a:cxnLst/>
            <a:rect l="l" t="t" r="r" b="b"/>
            <a:pathLst>
              <a:path w="546100">
                <a:moveTo>
                  <a:pt x="0" y="0"/>
                </a:moveTo>
                <a:lnTo>
                  <a:pt x="54571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95970" y="3576446"/>
            <a:ext cx="509905" cy="640080"/>
          </a:xfrm>
          <a:custGeom>
            <a:avLst/>
            <a:gdLst/>
            <a:ahLst/>
            <a:cxnLst/>
            <a:rect l="l" t="t" r="r" b="b"/>
            <a:pathLst>
              <a:path w="509904" h="640079">
                <a:moveTo>
                  <a:pt x="0" y="640079"/>
                </a:moveTo>
                <a:lnTo>
                  <a:pt x="509333" y="640079"/>
                </a:lnTo>
                <a:lnTo>
                  <a:pt x="509333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95970" y="4216527"/>
            <a:ext cx="509905" cy="640080"/>
          </a:xfrm>
          <a:custGeom>
            <a:avLst/>
            <a:gdLst/>
            <a:ahLst/>
            <a:cxnLst/>
            <a:rect l="l" t="t" r="r" b="b"/>
            <a:pathLst>
              <a:path w="509904" h="640079">
                <a:moveTo>
                  <a:pt x="0" y="640080"/>
                </a:moveTo>
                <a:lnTo>
                  <a:pt x="509333" y="640080"/>
                </a:lnTo>
                <a:lnTo>
                  <a:pt x="509333" y="0"/>
                </a:lnTo>
                <a:lnTo>
                  <a:pt x="0" y="0"/>
                </a:lnTo>
                <a:lnTo>
                  <a:pt x="0" y="64008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89620" y="4197477"/>
            <a:ext cx="521970" cy="38100"/>
          </a:xfrm>
          <a:custGeom>
            <a:avLst/>
            <a:gdLst/>
            <a:ahLst/>
            <a:cxnLst/>
            <a:rect l="l" t="t" r="r" b="b"/>
            <a:pathLst>
              <a:path w="521970" h="38100">
                <a:moveTo>
                  <a:pt x="0" y="38100"/>
                </a:moveTo>
                <a:lnTo>
                  <a:pt x="521970" y="38100"/>
                </a:lnTo>
                <a:lnTo>
                  <a:pt x="52197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95970" y="3570096"/>
            <a:ext cx="0" cy="1292860"/>
          </a:xfrm>
          <a:custGeom>
            <a:avLst/>
            <a:gdLst/>
            <a:ahLst/>
            <a:cxnLst/>
            <a:rect l="l" t="t" r="r" b="b"/>
            <a:pathLst>
              <a:path h="1292860">
                <a:moveTo>
                  <a:pt x="0" y="0"/>
                </a:moveTo>
                <a:lnTo>
                  <a:pt x="0" y="129285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05241" y="3570096"/>
            <a:ext cx="0" cy="1292860"/>
          </a:xfrm>
          <a:custGeom>
            <a:avLst/>
            <a:gdLst/>
            <a:ahLst/>
            <a:cxnLst/>
            <a:rect l="l" t="t" r="r" b="b"/>
            <a:pathLst>
              <a:path h="1292860">
                <a:moveTo>
                  <a:pt x="0" y="0"/>
                </a:moveTo>
                <a:lnTo>
                  <a:pt x="0" y="129285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89620" y="3576446"/>
            <a:ext cx="521970" cy="0"/>
          </a:xfrm>
          <a:custGeom>
            <a:avLst/>
            <a:gdLst/>
            <a:ahLst/>
            <a:cxnLst/>
            <a:rect l="l" t="t" r="r" b="b"/>
            <a:pathLst>
              <a:path w="521970">
                <a:moveTo>
                  <a:pt x="0" y="0"/>
                </a:moveTo>
                <a:lnTo>
                  <a:pt x="52197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89620" y="4856607"/>
            <a:ext cx="521970" cy="0"/>
          </a:xfrm>
          <a:custGeom>
            <a:avLst/>
            <a:gdLst/>
            <a:ahLst/>
            <a:cxnLst/>
            <a:rect l="l" t="t" r="r" b="b"/>
            <a:pathLst>
              <a:path w="521970">
                <a:moveTo>
                  <a:pt x="0" y="0"/>
                </a:moveTo>
                <a:lnTo>
                  <a:pt x="52197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21372" y="3576446"/>
            <a:ext cx="509905" cy="640080"/>
          </a:xfrm>
          <a:custGeom>
            <a:avLst/>
            <a:gdLst/>
            <a:ahLst/>
            <a:cxnLst/>
            <a:rect l="l" t="t" r="r" b="b"/>
            <a:pathLst>
              <a:path w="509904" h="640079">
                <a:moveTo>
                  <a:pt x="0" y="640079"/>
                </a:moveTo>
                <a:lnTo>
                  <a:pt x="509333" y="640079"/>
                </a:lnTo>
                <a:lnTo>
                  <a:pt x="509333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21372" y="4216527"/>
            <a:ext cx="509905" cy="640080"/>
          </a:xfrm>
          <a:custGeom>
            <a:avLst/>
            <a:gdLst/>
            <a:ahLst/>
            <a:cxnLst/>
            <a:rect l="l" t="t" r="r" b="b"/>
            <a:pathLst>
              <a:path w="509904" h="640079">
                <a:moveTo>
                  <a:pt x="0" y="640080"/>
                </a:moveTo>
                <a:lnTo>
                  <a:pt x="509333" y="640080"/>
                </a:lnTo>
                <a:lnTo>
                  <a:pt x="509333" y="0"/>
                </a:lnTo>
                <a:lnTo>
                  <a:pt x="0" y="0"/>
                </a:lnTo>
                <a:lnTo>
                  <a:pt x="0" y="64008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15022" y="4197477"/>
            <a:ext cx="521970" cy="38100"/>
          </a:xfrm>
          <a:custGeom>
            <a:avLst/>
            <a:gdLst/>
            <a:ahLst/>
            <a:cxnLst/>
            <a:rect l="l" t="t" r="r" b="b"/>
            <a:pathLst>
              <a:path w="521970" h="38100">
                <a:moveTo>
                  <a:pt x="0" y="38100"/>
                </a:moveTo>
                <a:lnTo>
                  <a:pt x="521970" y="38100"/>
                </a:lnTo>
                <a:lnTo>
                  <a:pt x="52197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21372" y="3570096"/>
            <a:ext cx="0" cy="1292860"/>
          </a:xfrm>
          <a:custGeom>
            <a:avLst/>
            <a:gdLst/>
            <a:ahLst/>
            <a:cxnLst/>
            <a:rect l="l" t="t" r="r" b="b"/>
            <a:pathLst>
              <a:path h="1292860">
                <a:moveTo>
                  <a:pt x="0" y="0"/>
                </a:moveTo>
                <a:lnTo>
                  <a:pt x="0" y="129285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30643" y="3570096"/>
            <a:ext cx="0" cy="1292860"/>
          </a:xfrm>
          <a:custGeom>
            <a:avLst/>
            <a:gdLst/>
            <a:ahLst/>
            <a:cxnLst/>
            <a:rect l="l" t="t" r="r" b="b"/>
            <a:pathLst>
              <a:path h="1292860">
                <a:moveTo>
                  <a:pt x="0" y="0"/>
                </a:moveTo>
                <a:lnTo>
                  <a:pt x="0" y="129285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915022" y="3576446"/>
            <a:ext cx="521970" cy="0"/>
          </a:xfrm>
          <a:custGeom>
            <a:avLst/>
            <a:gdLst/>
            <a:ahLst/>
            <a:cxnLst/>
            <a:rect l="l" t="t" r="r" b="b"/>
            <a:pathLst>
              <a:path w="521970">
                <a:moveTo>
                  <a:pt x="0" y="0"/>
                </a:moveTo>
                <a:lnTo>
                  <a:pt x="52197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915022" y="4856607"/>
            <a:ext cx="521970" cy="0"/>
          </a:xfrm>
          <a:custGeom>
            <a:avLst/>
            <a:gdLst/>
            <a:ahLst/>
            <a:cxnLst/>
            <a:rect l="l" t="t" r="r" b="b"/>
            <a:pathLst>
              <a:path w="521970">
                <a:moveTo>
                  <a:pt x="0" y="0"/>
                </a:moveTo>
                <a:lnTo>
                  <a:pt x="52197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913884" y="3624071"/>
            <a:ext cx="495300" cy="640080"/>
          </a:xfrm>
          <a:custGeom>
            <a:avLst/>
            <a:gdLst/>
            <a:ahLst/>
            <a:cxnLst/>
            <a:rect l="l" t="t" r="r" b="b"/>
            <a:pathLst>
              <a:path w="495300" h="640079">
                <a:moveTo>
                  <a:pt x="0" y="640079"/>
                </a:moveTo>
                <a:lnTo>
                  <a:pt x="494690" y="640079"/>
                </a:lnTo>
                <a:lnTo>
                  <a:pt x="494690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913884" y="4264152"/>
            <a:ext cx="495300" cy="640080"/>
          </a:xfrm>
          <a:custGeom>
            <a:avLst/>
            <a:gdLst/>
            <a:ahLst/>
            <a:cxnLst/>
            <a:rect l="l" t="t" r="r" b="b"/>
            <a:pathLst>
              <a:path w="495300" h="640079">
                <a:moveTo>
                  <a:pt x="0" y="640080"/>
                </a:moveTo>
                <a:lnTo>
                  <a:pt x="494690" y="640080"/>
                </a:lnTo>
                <a:lnTo>
                  <a:pt x="494690" y="0"/>
                </a:lnTo>
                <a:lnTo>
                  <a:pt x="0" y="0"/>
                </a:lnTo>
                <a:lnTo>
                  <a:pt x="0" y="64008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07534" y="4245102"/>
            <a:ext cx="507365" cy="38100"/>
          </a:xfrm>
          <a:custGeom>
            <a:avLst/>
            <a:gdLst/>
            <a:ahLst/>
            <a:cxnLst/>
            <a:rect l="l" t="t" r="r" b="b"/>
            <a:pathLst>
              <a:path w="507364" h="38100">
                <a:moveTo>
                  <a:pt x="0" y="38100"/>
                </a:moveTo>
                <a:lnTo>
                  <a:pt x="507364" y="38100"/>
                </a:lnTo>
                <a:lnTo>
                  <a:pt x="507364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913884" y="3617721"/>
            <a:ext cx="0" cy="1292860"/>
          </a:xfrm>
          <a:custGeom>
            <a:avLst/>
            <a:gdLst/>
            <a:ahLst/>
            <a:cxnLst/>
            <a:rect l="l" t="t" r="r" b="b"/>
            <a:pathLst>
              <a:path h="1292860">
                <a:moveTo>
                  <a:pt x="0" y="0"/>
                </a:moveTo>
                <a:lnTo>
                  <a:pt x="0" y="129285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408548" y="3617721"/>
            <a:ext cx="0" cy="1292860"/>
          </a:xfrm>
          <a:custGeom>
            <a:avLst/>
            <a:gdLst/>
            <a:ahLst/>
            <a:cxnLst/>
            <a:rect l="l" t="t" r="r" b="b"/>
            <a:pathLst>
              <a:path h="1292860">
                <a:moveTo>
                  <a:pt x="0" y="0"/>
                </a:moveTo>
                <a:lnTo>
                  <a:pt x="0" y="129285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07534" y="3624071"/>
            <a:ext cx="507365" cy="0"/>
          </a:xfrm>
          <a:custGeom>
            <a:avLst/>
            <a:gdLst/>
            <a:ahLst/>
            <a:cxnLst/>
            <a:rect l="l" t="t" r="r" b="b"/>
            <a:pathLst>
              <a:path w="507364">
                <a:moveTo>
                  <a:pt x="0" y="0"/>
                </a:moveTo>
                <a:lnTo>
                  <a:pt x="50736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07534" y="4904232"/>
            <a:ext cx="507365" cy="0"/>
          </a:xfrm>
          <a:custGeom>
            <a:avLst/>
            <a:gdLst/>
            <a:ahLst/>
            <a:cxnLst/>
            <a:rect l="l" t="t" r="r" b="b"/>
            <a:pathLst>
              <a:path w="507364">
                <a:moveTo>
                  <a:pt x="0" y="0"/>
                </a:moveTo>
                <a:lnTo>
                  <a:pt x="50736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909440" y="3576446"/>
            <a:ext cx="509905" cy="640080"/>
          </a:xfrm>
          <a:custGeom>
            <a:avLst/>
            <a:gdLst/>
            <a:ahLst/>
            <a:cxnLst/>
            <a:rect l="l" t="t" r="r" b="b"/>
            <a:pathLst>
              <a:path w="509904" h="640079">
                <a:moveTo>
                  <a:pt x="0" y="640079"/>
                </a:moveTo>
                <a:lnTo>
                  <a:pt x="509333" y="640079"/>
                </a:lnTo>
                <a:lnTo>
                  <a:pt x="509333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909440" y="4216527"/>
            <a:ext cx="509905" cy="640080"/>
          </a:xfrm>
          <a:custGeom>
            <a:avLst/>
            <a:gdLst/>
            <a:ahLst/>
            <a:cxnLst/>
            <a:rect l="l" t="t" r="r" b="b"/>
            <a:pathLst>
              <a:path w="509904" h="640079">
                <a:moveTo>
                  <a:pt x="0" y="640080"/>
                </a:moveTo>
                <a:lnTo>
                  <a:pt x="509333" y="640080"/>
                </a:lnTo>
                <a:lnTo>
                  <a:pt x="509333" y="0"/>
                </a:lnTo>
                <a:lnTo>
                  <a:pt x="0" y="0"/>
                </a:lnTo>
                <a:lnTo>
                  <a:pt x="0" y="64008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903090" y="4197477"/>
            <a:ext cx="521970" cy="38100"/>
          </a:xfrm>
          <a:custGeom>
            <a:avLst/>
            <a:gdLst/>
            <a:ahLst/>
            <a:cxnLst/>
            <a:rect l="l" t="t" r="r" b="b"/>
            <a:pathLst>
              <a:path w="521970" h="38100">
                <a:moveTo>
                  <a:pt x="0" y="38100"/>
                </a:moveTo>
                <a:lnTo>
                  <a:pt x="521970" y="38100"/>
                </a:lnTo>
                <a:lnTo>
                  <a:pt x="52197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09440" y="3570096"/>
            <a:ext cx="0" cy="1292860"/>
          </a:xfrm>
          <a:custGeom>
            <a:avLst/>
            <a:gdLst/>
            <a:ahLst/>
            <a:cxnLst/>
            <a:rect l="l" t="t" r="r" b="b"/>
            <a:pathLst>
              <a:path h="1292860">
                <a:moveTo>
                  <a:pt x="0" y="0"/>
                </a:moveTo>
                <a:lnTo>
                  <a:pt x="0" y="129285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418710" y="3570096"/>
            <a:ext cx="0" cy="1292860"/>
          </a:xfrm>
          <a:custGeom>
            <a:avLst/>
            <a:gdLst/>
            <a:ahLst/>
            <a:cxnLst/>
            <a:rect l="l" t="t" r="r" b="b"/>
            <a:pathLst>
              <a:path h="1292860">
                <a:moveTo>
                  <a:pt x="0" y="0"/>
                </a:moveTo>
                <a:lnTo>
                  <a:pt x="0" y="129285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903090" y="3576446"/>
            <a:ext cx="521970" cy="0"/>
          </a:xfrm>
          <a:custGeom>
            <a:avLst/>
            <a:gdLst/>
            <a:ahLst/>
            <a:cxnLst/>
            <a:rect l="l" t="t" r="r" b="b"/>
            <a:pathLst>
              <a:path w="521970">
                <a:moveTo>
                  <a:pt x="0" y="0"/>
                </a:moveTo>
                <a:lnTo>
                  <a:pt x="52197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903090" y="4856607"/>
            <a:ext cx="521970" cy="0"/>
          </a:xfrm>
          <a:custGeom>
            <a:avLst/>
            <a:gdLst/>
            <a:ahLst/>
            <a:cxnLst/>
            <a:rect l="l" t="t" r="r" b="b"/>
            <a:pathLst>
              <a:path w="521970">
                <a:moveTo>
                  <a:pt x="0" y="0"/>
                </a:moveTo>
                <a:lnTo>
                  <a:pt x="52197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895970" y="1989835"/>
            <a:ext cx="509905" cy="640080"/>
          </a:xfrm>
          <a:custGeom>
            <a:avLst/>
            <a:gdLst/>
            <a:ahLst/>
            <a:cxnLst/>
            <a:rect l="l" t="t" r="r" b="b"/>
            <a:pathLst>
              <a:path w="509904" h="640080">
                <a:moveTo>
                  <a:pt x="0" y="640079"/>
                </a:moveTo>
                <a:lnTo>
                  <a:pt x="509333" y="640079"/>
                </a:lnTo>
                <a:lnTo>
                  <a:pt x="509333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895970" y="2629916"/>
            <a:ext cx="509905" cy="640080"/>
          </a:xfrm>
          <a:custGeom>
            <a:avLst/>
            <a:gdLst/>
            <a:ahLst/>
            <a:cxnLst/>
            <a:rect l="l" t="t" r="r" b="b"/>
            <a:pathLst>
              <a:path w="509904" h="640079">
                <a:moveTo>
                  <a:pt x="0" y="640079"/>
                </a:moveTo>
                <a:lnTo>
                  <a:pt x="509333" y="640079"/>
                </a:lnTo>
                <a:lnTo>
                  <a:pt x="509333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889620" y="2610866"/>
            <a:ext cx="521970" cy="38100"/>
          </a:xfrm>
          <a:custGeom>
            <a:avLst/>
            <a:gdLst/>
            <a:ahLst/>
            <a:cxnLst/>
            <a:rect l="l" t="t" r="r" b="b"/>
            <a:pathLst>
              <a:path w="521970" h="38100">
                <a:moveTo>
                  <a:pt x="0" y="38100"/>
                </a:moveTo>
                <a:lnTo>
                  <a:pt x="521970" y="38100"/>
                </a:lnTo>
                <a:lnTo>
                  <a:pt x="52197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895970" y="1983485"/>
            <a:ext cx="0" cy="1292860"/>
          </a:xfrm>
          <a:custGeom>
            <a:avLst/>
            <a:gdLst/>
            <a:ahLst/>
            <a:cxnLst/>
            <a:rect l="l" t="t" r="r" b="b"/>
            <a:pathLst>
              <a:path h="1292860">
                <a:moveTo>
                  <a:pt x="0" y="0"/>
                </a:moveTo>
                <a:lnTo>
                  <a:pt x="0" y="12928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405241" y="1983485"/>
            <a:ext cx="0" cy="1292860"/>
          </a:xfrm>
          <a:custGeom>
            <a:avLst/>
            <a:gdLst/>
            <a:ahLst/>
            <a:cxnLst/>
            <a:rect l="l" t="t" r="r" b="b"/>
            <a:pathLst>
              <a:path h="1292860">
                <a:moveTo>
                  <a:pt x="0" y="0"/>
                </a:moveTo>
                <a:lnTo>
                  <a:pt x="0" y="12928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889620" y="1989835"/>
            <a:ext cx="521970" cy="0"/>
          </a:xfrm>
          <a:custGeom>
            <a:avLst/>
            <a:gdLst/>
            <a:ahLst/>
            <a:cxnLst/>
            <a:rect l="l" t="t" r="r" b="b"/>
            <a:pathLst>
              <a:path w="521970">
                <a:moveTo>
                  <a:pt x="0" y="0"/>
                </a:moveTo>
                <a:lnTo>
                  <a:pt x="52197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889620" y="3269996"/>
            <a:ext cx="521970" cy="0"/>
          </a:xfrm>
          <a:custGeom>
            <a:avLst/>
            <a:gdLst/>
            <a:ahLst/>
            <a:cxnLst/>
            <a:rect l="l" t="t" r="r" b="b"/>
            <a:pathLst>
              <a:path w="521970">
                <a:moveTo>
                  <a:pt x="0" y="0"/>
                </a:moveTo>
                <a:lnTo>
                  <a:pt x="52197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954393" y="1989835"/>
            <a:ext cx="509905" cy="640080"/>
          </a:xfrm>
          <a:custGeom>
            <a:avLst/>
            <a:gdLst/>
            <a:ahLst/>
            <a:cxnLst/>
            <a:rect l="l" t="t" r="r" b="b"/>
            <a:pathLst>
              <a:path w="509904" h="640080">
                <a:moveTo>
                  <a:pt x="0" y="640079"/>
                </a:moveTo>
                <a:lnTo>
                  <a:pt x="509333" y="640079"/>
                </a:lnTo>
                <a:lnTo>
                  <a:pt x="509333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954393" y="2629916"/>
            <a:ext cx="509905" cy="640080"/>
          </a:xfrm>
          <a:custGeom>
            <a:avLst/>
            <a:gdLst/>
            <a:ahLst/>
            <a:cxnLst/>
            <a:rect l="l" t="t" r="r" b="b"/>
            <a:pathLst>
              <a:path w="509904" h="640079">
                <a:moveTo>
                  <a:pt x="0" y="640079"/>
                </a:moveTo>
                <a:lnTo>
                  <a:pt x="509333" y="640079"/>
                </a:lnTo>
                <a:lnTo>
                  <a:pt x="509333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948043" y="2610866"/>
            <a:ext cx="522605" cy="38100"/>
          </a:xfrm>
          <a:custGeom>
            <a:avLst/>
            <a:gdLst/>
            <a:ahLst/>
            <a:cxnLst/>
            <a:rect l="l" t="t" r="r" b="b"/>
            <a:pathLst>
              <a:path w="522604" h="38100">
                <a:moveTo>
                  <a:pt x="0" y="38100"/>
                </a:moveTo>
                <a:lnTo>
                  <a:pt x="522097" y="38100"/>
                </a:lnTo>
                <a:lnTo>
                  <a:pt x="522097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954393" y="1983485"/>
            <a:ext cx="0" cy="1292860"/>
          </a:xfrm>
          <a:custGeom>
            <a:avLst/>
            <a:gdLst/>
            <a:ahLst/>
            <a:cxnLst/>
            <a:rect l="l" t="t" r="r" b="b"/>
            <a:pathLst>
              <a:path h="1292860">
                <a:moveTo>
                  <a:pt x="0" y="0"/>
                </a:moveTo>
                <a:lnTo>
                  <a:pt x="0" y="12928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463790" y="1983485"/>
            <a:ext cx="0" cy="1292860"/>
          </a:xfrm>
          <a:custGeom>
            <a:avLst/>
            <a:gdLst/>
            <a:ahLst/>
            <a:cxnLst/>
            <a:rect l="l" t="t" r="r" b="b"/>
            <a:pathLst>
              <a:path h="1292860">
                <a:moveTo>
                  <a:pt x="0" y="0"/>
                </a:moveTo>
                <a:lnTo>
                  <a:pt x="0" y="12928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948043" y="1989835"/>
            <a:ext cx="522605" cy="0"/>
          </a:xfrm>
          <a:custGeom>
            <a:avLst/>
            <a:gdLst/>
            <a:ahLst/>
            <a:cxnLst/>
            <a:rect l="l" t="t" r="r" b="b"/>
            <a:pathLst>
              <a:path w="522604">
                <a:moveTo>
                  <a:pt x="0" y="0"/>
                </a:moveTo>
                <a:lnTo>
                  <a:pt x="5220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948043" y="3269996"/>
            <a:ext cx="522605" cy="0"/>
          </a:xfrm>
          <a:custGeom>
            <a:avLst/>
            <a:gdLst/>
            <a:ahLst/>
            <a:cxnLst/>
            <a:rect l="l" t="t" r="r" b="b"/>
            <a:pathLst>
              <a:path w="522604">
                <a:moveTo>
                  <a:pt x="0" y="0"/>
                </a:moveTo>
                <a:lnTo>
                  <a:pt x="5220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584952" y="5808230"/>
            <a:ext cx="614045" cy="365760"/>
          </a:xfrm>
          <a:custGeom>
            <a:avLst/>
            <a:gdLst/>
            <a:ahLst/>
            <a:cxnLst/>
            <a:rect l="l" t="t" r="r" b="b"/>
            <a:pathLst>
              <a:path w="614045" h="365760">
                <a:moveTo>
                  <a:pt x="0" y="365759"/>
                </a:moveTo>
                <a:lnTo>
                  <a:pt x="613562" y="365759"/>
                </a:lnTo>
                <a:lnTo>
                  <a:pt x="613562" y="0"/>
                </a:lnTo>
                <a:lnTo>
                  <a:pt x="0" y="0"/>
                </a:lnTo>
                <a:lnTo>
                  <a:pt x="0" y="365759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198489" y="5808230"/>
            <a:ext cx="614045" cy="365760"/>
          </a:xfrm>
          <a:custGeom>
            <a:avLst/>
            <a:gdLst/>
            <a:ahLst/>
            <a:cxnLst/>
            <a:rect l="l" t="t" r="r" b="b"/>
            <a:pathLst>
              <a:path w="614045" h="365760">
                <a:moveTo>
                  <a:pt x="0" y="365759"/>
                </a:moveTo>
                <a:lnTo>
                  <a:pt x="613562" y="365759"/>
                </a:lnTo>
                <a:lnTo>
                  <a:pt x="613562" y="0"/>
                </a:lnTo>
                <a:lnTo>
                  <a:pt x="0" y="0"/>
                </a:lnTo>
                <a:lnTo>
                  <a:pt x="0" y="36575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198489" y="5801880"/>
            <a:ext cx="0" cy="391160"/>
          </a:xfrm>
          <a:custGeom>
            <a:avLst/>
            <a:gdLst/>
            <a:ahLst/>
            <a:cxnLst/>
            <a:rect l="l" t="t" r="r" b="b"/>
            <a:pathLst>
              <a:path h="391160">
                <a:moveTo>
                  <a:pt x="0" y="0"/>
                </a:moveTo>
                <a:lnTo>
                  <a:pt x="0" y="39115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584952" y="5801880"/>
            <a:ext cx="0" cy="391160"/>
          </a:xfrm>
          <a:custGeom>
            <a:avLst/>
            <a:gdLst/>
            <a:ahLst/>
            <a:cxnLst/>
            <a:rect l="l" t="t" r="r" b="b"/>
            <a:pathLst>
              <a:path h="391160">
                <a:moveTo>
                  <a:pt x="0" y="0"/>
                </a:moveTo>
                <a:lnTo>
                  <a:pt x="0" y="39115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812153" y="5801880"/>
            <a:ext cx="0" cy="391160"/>
          </a:xfrm>
          <a:custGeom>
            <a:avLst/>
            <a:gdLst/>
            <a:ahLst/>
            <a:cxnLst/>
            <a:rect l="l" t="t" r="r" b="b"/>
            <a:pathLst>
              <a:path h="391160">
                <a:moveTo>
                  <a:pt x="0" y="0"/>
                </a:moveTo>
                <a:lnTo>
                  <a:pt x="0" y="39115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578602" y="5808230"/>
            <a:ext cx="1240155" cy="0"/>
          </a:xfrm>
          <a:custGeom>
            <a:avLst/>
            <a:gdLst/>
            <a:ahLst/>
            <a:cxnLst/>
            <a:rect l="l" t="t" r="r" b="b"/>
            <a:pathLst>
              <a:path w="1240154">
                <a:moveTo>
                  <a:pt x="0" y="0"/>
                </a:moveTo>
                <a:lnTo>
                  <a:pt x="123990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578602" y="6173990"/>
            <a:ext cx="1240155" cy="0"/>
          </a:xfrm>
          <a:custGeom>
            <a:avLst/>
            <a:gdLst/>
            <a:ahLst/>
            <a:cxnLst/>
            <a:rect l="l" t="t" r="r" b="b"/>
            <a:pathLst>
              <a:path w="1240154">
                <a:moveTo>
                  <a:pt x="0" y="0"/>
                </a:moveTo>
                <a:lnTo>
                  <a:pt x="1239901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176007" y="5784697"/>
            <a:ext cx="630555" cy="368300"/>
          </a:xfrm>
          <a:custGeom>
            <a:avLst/>
            <a:gdLst/>
            <a:ahLst/>
            <a:cxnLst/>
            <a:rect l="l" t="t" r="r" b="b"/>
            <a:pathLst>
              <a:path w="630554" h="368300">
                <a:moveTo>
                  <a:pt x="0" y="368300"/>
                </a:moveTo>
                <a:lnTo>
                  <a:pt x="630097" y="368300"/>
                </a:lnTo>
                <a:lnTo>
                  <a:pt x="630097" y="0"/>
                </a:lnTo>
                <a:lnTo>
                  <a:pt x="0" y="0"/>
                </a:lnTo>
                <a:lnTo>
                  <a:pt x="0" y="36830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806055" y="5784697"/>
            <a:ext cx="597535" cy="368300"/>
          </a:xfrm>
          <a:custGeom>
            <a:avLst/>
            <a:gdLst/>
            <a:ahLst/>
            <a:cxnLst/>
            <a:rect l="l" t="t" r="r" b="b"/>
            <a:pathLst>
              <a:path w="597534" h="368300">
                <a:moveTo>
                  <a:pt x="0" y="368300"/>
                </a:moveTo>
                <a:lnTo>
                  <a:pt x="597026" y="368300"/>
                </a:lnTo>
                <a:lnTo>
                  <a:pt x="597026" y="0"/>
                </a:lnTo>
                <a:lnTo>
                  <a:pt x="0" y="0"/>
                </a:lnTo>
                <a:lnTo>
                  <a:pt x="0" y="3683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806055" y="5778347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7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176007" y="5778347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7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403081" y="5778347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7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169657" y="5784697"/>
            <a:ext cx="1240155" cy="0"/>
          </a:xfrm>
          <a:custGeom>
            <a:avLst/>
            <a:gdLst/>
            <a:ahLst/>
            <a:cxnLst/>
            <a:rect l="l" t="t" r="r" b="b"/>
            <a:pathLst>
              <a:path w="1240154">
                <a:moveTo>
                  <a:pt x="0" y="0"/>
                </a:moveTo>
                <a:lnTo>
                  <a:pt x="123977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169657" y="6152997"/>
            <a:ext cx="1240155" cy="0"/>
          </a:xfrm>
          <a:custGeom>
            <a:avLst/>
            <a:gdLst/>
            <a:ahLst/>
            <a:cxnLst/>
            <a:rect l="l" t="t" r="r" b="b"/>
            <a:pathLst>
              <a:path w="1240154">
                <a:moveTo>
                  <a:pt x="0" y="0"/>
                </a:moveTo>
                <a:lnTo>
                  <a:pt x="1239774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914902" y="5140705"/>
            <a:ext cx="614045" cy="365760"/>
          </a:xfrm>
          <a:custGeom>
            <a:avLst/>
            <a:gdLst/>
            <a:ahLst/>
            <a:cxnLst/>
            <a:rect l="l" t="t" r="r" b="b"/>
            <a:pathLst>
              <a:path w="614045" h="365760">
                <a:moveTo>
                  <a:pt x="0" y="365760"/>
                </a:moveTo>
                <a:lnTo>
                  <a:pt x="613562" y="365760"/>
                </a:lnTo>
                <a:lnTo>
                  <a:pt x="613562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528565" y="5140705"/>
            <a:ext cx="614045" cy="365760"/>
          </a:xfrm>
          <a:custGeom>
            <a:avLst/>
            <a:gdLst/>
            <a:ahLst/>
            <a:cxnLst/>
            <a:rect l="l" t="t" r="r" b="b"/>
            <a:pathLst>
              <a:path w="614045" h="365760">
                <a:moveTo>
                  <a:pt x="0" y="365760"/>
                </a:moveTo>
                <a:lnTo>
                  <a:pt x="613562" y="365760"/>
                </a:lnTo>
                <a:lnTo>
                  <a:pt x="613562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528565" y="5134355"/>
            <a:ext cx="0" cy="391160"/>
          </a:xfrm>
          <a:custGeom>
            <a:avLst/>
            <a:gdLst/>
            <a:ahLst/>
            <a:cxnLst/>
            <a:rect l="l" t="t" r="r" b="b"/>
            <a:pathLst>
              <a:path h="391160">
                <a:moveTo>
                  <a:pt x="0" y="0"/>
                </a:moveTo>
                <a:lnTo>
                  <a:pt x="0" y="3911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914902" y="5134355"/>
            <a:ext cx="0" cy="391160"/>
          </a:xfrm>
          <a:custGeom>
            <a:avLst/>
            <a:gdLst/>
            <a:ahLst/>
            <a:cxnLst/>
            <a:rect l="l" t="t" r="r" b="b"/>
            <a:pathLst>
              <a:path h="391160">
                <a:moveTo>
                  <a:pt x="0" y="0"/>
                </a:moveTo>
                <a:lnTo>
                  <a:pt x="0" y="3911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142103" y="5134355"/>
            <a:ext cx="0" cy="391160"/>
          </a:xfrm>
          <a:custGeom>
            <a:avLst/>
            <a:gdLst/>
            <a:ahLst/>
            <a:cxnLst/>
            <a:rect l="l" t="t" r="r" b="b"/>
            <a:pathLst>
              <a:path h="391160">
                <a:moveTo>
                  <a:pt x="0" y="0"/>
                </a:moveTo>
                <a:lnTo>
                  <a:pt x="0" y="3911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908552" y="5140705"/>
            <a:ext cx="1240155" cy="0"/>
          </a:xfrm>
          <a:custGeom>
            <a:avLst/>
            <a:gdLst/>
            <a:ahLst/>
            <a:cxnLst/>
            <a:rect l="l" t="t" r="r" b="b"/>
            <a:pathLst>
              <a:path w="1240154">
                <a:moveTo>
                  <a:pt x="0" y="0"/>
                </a:moveTo>
                <a:lnTo>
                  <a:pt x="123990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908552" y="5506465"/>
            <a:ext cx="1240155" cy="0"/>
          </a:xfrm>
          <a:custGeom>
            <a:avLst/>
            <a:gdLst/>
            <a:ahLst/>
            <a:cxnLst/>
            <a:rect l="l" t="t" r="r" b="b"/>
            <a:pathLst>
              <a:path w="1240154">
                <a:moveTo>
                  <a:pt x="0" y="0"/>
                </a:moveTo>
                <a:lnTo>
                  <a:pt x="1239901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546597" y="5146294"/>
            <a:ext cx="614045" cy="365760"/>
          </a:xfrm>
          <a:custGeom>
            <a:avLst/>
            <a:gdLst/>
            <a:ahLst/>
            <a:cxnLst/>
            <a:rect l="l" t="t" r="r" b="b"/>
            <a:pathLst>
              <a:path w="614045" h="365760">
                <a:moveTo>
                  <a:pt x="0" y="365759"/>
                </a:moveTo>
                <a:lnTo>
                  <a:pt x="613562" y="365759"/>
                </a:lnTo>
                <a:lnTo>
                  <a:pt x="613562" y="0"/>
                </a:lnTo>
                <a:lnTo>
                  <a:pt x="0" y="0"/>
                </a:lnTo>
                <a:lnTo>
                  <a:pt x="0" y="365759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160134" y="5146294"/>
            <a:ext cx="614045" cy="365760"/>
          </a:xfrm>
          <a:custGeom>
            <a:avLst/>
            <a:gdLst/>
            <a:ahLst/>
            <a:cxnLst/>
            <a:rect l="l" t="t" r="r" b="b"/>
            <a:pathLst>
              <a:path w="614045" h="365760">
                <a:moveTo>
                  <a:pt x="0" y="365759"/>
                </a:moveTo>
                <a:lnTo>
                  <a:pt x="613562" y="365759"/>
                </a:lnTo>
                <a:lnTo>
                  <a:pt x="613562" y="0"/>
                </a:lnTo>
                <a:lnTo>
                  <a:pt x="0" y="0"/>
                </a:lnTo>
                <a:lnTo>
                  <a:pt x="0" y="36575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160134" y="5139944"/>
            <a:ext cx="0" cy="391160"/>
          </a:xfrm>
          <a:custGeom>
            <a:avLst/>
            <a:gdLst/>
            <a:ahLst/>
            <a:cxnLst/>
            <a:rect l="l" t="t" r="r" b="b"/>
            <a:pathLst>
              <a:path h="391160">
                <a:moveTo>
                  <a:pt x="0" y="0"/>
                </a:moveTo>
                <a:lnTo>
                  <a:pt x="0" y="39115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546597" y="5139944"/>
            <a:ext cx="0" cy="391160"/>
          </a:xfrm>
          <a:custGeom>
            <a:avLst/>
            <a:gdLst/>
            <a:ahLst/>
            <a:cxnLst/>
            <a:rect l="l" t="t" r="r" b="b"/>
            <a:pathLst>
              <a:path h="391160">
                <a:moveTo>
                  <a:pt x="0" y="0"/>
                </a:moveTo>
                <a:lnTo>
                  <a:pt x="0" y="39115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773671" y="5139944"/>
            <a:ext cx="0" cy="391160"/>
          </a:xfrm>
          <a:custGeom>
            <a:avLst/>
            <a:gdLst/>
            <a:ahLst/>
            <a:cxnLst/>
            <a:rect l="l" t="t" r="r" b="b"/>
            <a:pathLst>
              <a:path h="391160">
                <a:moveTo>
                  <a:pt x="0" y="0"/>
                </a:moveTo>
                <a:lnTo>
                  <a:pt x="0" y="39115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540247" y="5146294"/>
            <a:ext cx="1240155" cy="0"/>
          </a:xfrm>
          <a:custGeom>
            <a:avLst/>
            <a:gdLst/>
            <a:ahLst/>
            <a:cxnLst/>
            <a:rect l="l" t="t" r="r" b="b"/>
            <a:pathLst>
              <a:path w="1240154">
                <a:moveTo>
                  <a:pt x="0" y="0"/>
                </a:moveTo>
                <a:lnTo>
                  <a:pt x="123977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540247" y="5512053"/>
            <a:ext cx="1240155" cy="0"/>
          </a:xfrm>
          <a:custGeom>
            <a:avLst/>
            <a:gdLst/>
            <a:ahLst/>
            <a:cxnLst/>
            <a:rect l="l" t="t" r="r" b="b"/>
            <a:pathLst>
              <a:path w="1240154">
                <a:moveTo>
                  <a:pt x="0" y="0"/>
                </a:moveTo>
                <a:lnTo>
                  <a:pt x="1239774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176007" y="5135626"/>
            <a:ext cx="614045" cy="370840"/>
          </a:xfrm>
          <a:custGeom>
            <a:avLst/>
            <a:gdLst/>
            <a:ahLst/>
            <a:cxnLst/>
            <a:rect l="l" t="t" r="r" b="b"/>
            <a:pathLst>
              <a:path w="614045" h="370839">
                <a:moveTo>
                  <a:pt x="0" y="370840"/>
                </a:moveTo>
                <a:lnTo>
                  <a:pt x="613562" y="370840"/>
                </a:lnTo>
                <a:lnTo>
                  <a:pt x="613562" y="0"/>
                </a:lnTo>
                <a:lnTo>
                  <a:pt x="0" y="0"/>
                </a:lnTo>
                <a:lnTo>
                  <a:pt x="0" y="37084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789544" y="5135626"/>
            <a:ext cx="614045" cy="370840"/>
          </a:xfrm>
          <a:custGeom>
            <a:avLst/>
            <a:gdLst/>
            <a:ahLst/>
            <a:cxnLst/>
            <a:rect l="l" t="t" r="r" b="b"/>
            <a:pathLst>
              <a:path w="614045" h="370839">
                <a:moveTo>
                  <a:pt x="0" y="370840"/>
                </a:moveTo>
                <a:lnTo>
                  <a:pt x="613562" y="370840"/>
                </a:lnTo>
                <a:lnTo>
                  <a:pt x="613562" y="0"/>
                </a:lnTo>
                <a:lnTo>
                  <a:pt x="0" y="0"/>
                </a:lnTo>
                <a:lnTo>
                  <a:pt x="0" y="37084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789544" y="5129276"/>
            <a:ext cx="0" cy="396240"/>
          </a:xfrm>
          <a:custGeom>
            <a:avLst/>
            <a:gdLst/>
            <a:ahLst/>
            <a:cxnLst/>
            <a:rect l="l" t="t" r="r" b="b"/>
            <a:pathLst>
              <a:path h="396239">
                <a:moveTo>
                  <a:pt x="0" y="0"/>
                </a:moveTo>
                <a:lnTo>
                  <a:pt x="0" y="396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176007" y="5129276"/>
            <a:ext cx="0" cy="396240"/>
          </a:xfrm>
          <a:custGeom>
            <a:avLst/>
            <a:gdLst/>
            <a:ahLst/>
            <a:cxnLst/>
            <a:rect l="l" t="t" r="r" b="b"/>
            <a:pathLst>
              <a:path h="396239">
                <a:moveTo>
                  <a:pt x="0" y="0"/>
                </a:moveTo>
                <a:lnTo>
                  <a:pt x="0" y="396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403081" y="5129276"/>
            <a:ext cx="0" cy="396240"/>
          </a:xfrm>
          <a:custGeom>
            <a:avLst/>
            <a:gdLst/>
            <a:ahLst/>
            <a:cxnLst/>
            <a:rect l="l" t="t" r="r" b="b"/>
            <a:pathLst>
              <a:path h="396239">
                <a:moveTo>
                  <a:pt x="0" y="0"/>
                </a:moveTo>
                <a:lnTo>
                  <a:pt x="0" y="396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169657" y="5135626"/>
            <a:ext cx="1240155" cy="0"/>
          </a:xfrm>
          <a:custGeom>
            <a:avLst/>
            <a:gdLst/>
            <a:ahLst/>
            <a:cxnLst/>
            <a:rect l="l" t="t" r="r" b="b"/>
            <a:pathLst>
              <a:path w="1240154">
                <a:moveTo>
                  <a:pt x="0" y="0"/>
                </a:moveTo>
                <a:lnTo>
                  <a:pt x="123977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169657" y="5506465"/>
            <a:ext cx="1240155" cy="0"/>
          </a:xfrm>
          <a:custGeom>
            <a:avLst/>
            <a:gdLst/>
            <a:ahLst/>
            <a:cxnLst/>
            <a:rect l="l" t="t" r="r" b="b"/>
            <a:pathLst>
              <a:path w="1240154">
                <a:moveTo>
                  <a:pt x="0" y="0"/>
                </a:moveTo>
                <a:lnTo>
                  <a:pt x="1239774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904615" y="5803150"/>
            <a:ext cx="614045" cy="370840"/>
          </a:xfrm>
          <a:custGeom>
            <a:avLst/>
            <a:gdLst/>
            <a:ahLst/>
            <a:cxnLst/>
            <a:rect l="l" t="t" r="r" b="b"/>
            <a:pathLst>
              <a:path w="614045" h="370839">
                <a:moveTo>
                  <a:pt x="0" y="370839"/>
                </a:moveTo>
                <a:lnTo>
                  <a:pt x="613562" y="370839"/>
                </a:lnTo>
                <a:lnTo>
                  <a:pt x="613562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518152" y="5803150"/>
            <a:ext cx="614045" cy="370840"/>
          </a:xfrm>
          <a:custGeom>
            <a:avLst/>
            <a:gdLst/>
            <a:ahLst/>
            <a:cxnLst/>
            <a:rect l="l" t="t" r="r" b="b"/>
            <a:pathLst>
              <a:path w="614045" h="370839">
                <a:moveTo>
                  <a:pt x="0" y="370839"/>
                </a:moveTo>
                <a:lnTo>
                  <a:pt x="613562" y="370839"/>
                </a:lnTo>
                <a:lnTo>
                  <a:pt x="613562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518152" y="5796800"/>
            <a:ext cx="0" cy="396240"/>
          </a:xfrm>
          <a:custGeom>
            <a:avLst/>
            <a:gdLst/>
            <a:ahLst/>
            <a:cxnLst/>
            <a:rect l="l" t="t" r="r" b="b"/>
            <a:pathLst>
              <a:path h="396239">
                <a:moveTo>
                  <a:pt x="0" y="0"/>
                </a:moveTo>
                <a:lnTo>
                  <a:pt x="0" y="39623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904615" y="5796800"/>
            <a:ext cx="0" cy="396240"/>
          </a:xfrm>
          <a:custGeom>
            <a:avLst/>
            <a:gdLst/>
            <a:ahLst/>
            <a:cxnLst/>
            <a:rect l="l" t="t" r="r" b="b"/>
            <a:pathLst>
              <a:path h="396239">
                <a:moveTo>
                  <a:pt x="0" y="0"/>
                </a:moveTo>
                <a:lnTo>
                  <a:pt x="0" y="39623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131689" y="5796800"/>
            <a:ext cx="0" cy="396240"/>
          </a:xfrm>
          <a:custGeom>
            <a:avLst/>
            <a:gdLst/>
            <a:ahLst/>
            <a:cxnLst/>
            <a:rect l="l" t="t" r="r" b="b"/>
            <a:pathLst>
              <a:path h="396239">
                <a:moveTo>
                  <a:pt x="0" y="0"/>
                </a:moveTo>
                <a:lnTo>
                  <a:pt x="0" y="39623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898265" y="5803150"/>
            <a:ext cx="1240155" cy="0"/>
          </a:xfrm>
          <a:custGeom>
            <a:avLst/>
            <a:gdLst/>
            <a:ahLst/>
            <a:cxnLst/>
            <a:rect l="l" t="t" r="r" b="b"/>
            <a:pathLst>
              <a:path w="1240154">
                <a:moveTo>
                  <a:pt x="0" y="0"/>
                </a:moveTo>
                <a:lnTo>
                  <a:pt x="123977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898265" y="6173990"/>
            <a:ext cx="1240155" cy="0"/>
          </a:xfrm>
          <a:custGeom>
            <a:avLst/>
            <a:gdLst/>
            <a:ahLst/>
            <a:cxnLst/>
            <a:rect l="l" t="t" r="r" b="b"/>
            <a:pathLst>
              <a:path w="1240154">
                <a:moveTo>
                  <a:pt x="0" y="0"/>
                </a:moveTo>
                <a:lnTo>
                  <a:pt x="1239774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8705" y="267419"/>
            <a:ext cx="8765540" cy="455549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359660">
              <a:lnSpc>
                <a:spcPct val="100000"/>
              </a:lnSpc>
              <a:spcBef>
                <a:spcPts val="720"/>
              </a:spcBef>
            </a:pPr>
            <a:r>
              <a:rPr sz="3200" spc="-720" dirty="0">
                <a:latin typeface="Noto Sans CJK JP Regular"/>
                <a:cs typeface="Noto Sans CJK JP Regular"/>
              </a:rPr>
              <a:t>U</a:t>
            </a:r>
            <a:r>
              <a:rPr sz="3200" dirty="0">
                <a:latin typeface="Noto Sans CJK JP Regular"/>
                <a:cs typeface="Noto Sans CJK JP Regular"/>
              </a:rPr>
              <a:t>型空</a:t>
            </a:r>
            <a:r>
              <a:rPr sz="3200" spc="-15" dirty="0">
                <a:latin typeface="Noto Sans CJK JP Regular"/>
                <a:cs typeface="Noto Sans CJK JP Regular"/>
              </a:rPr>
              <a:t>間</a:t>
            </a:r>
            <a:r>
              <a:rPr sz="3200" spc="515" dirty="0">
                <a:latin typeface="Noto Sans CJK JP Regular"/>
                <a:cs typeface="Noto Sans CJK JP Regular"/>
              </a:rPr>
              <a:t>(</a:t>
            </a:r>
            <a:r>
              <a:rPr sz="3200" dirty="0">
                <a:latin typeface="Noto Sans CJK JP Regular"/>
                <a:cs typeface="Noto Sans CJK JP Regular"/>
              </a:rPr>
              <a:t>最方</a:t>
            </a:r>
            <a:r>
              <a:rPr sz="3200" spc="-15" dirty="0">
                <a:latin typeface="Noto Sans CJK JP Regular"/>
                <a:cs typeface="Noto Sans CJK JP Regular"/>
              </a:rPr>
              <a:t>便</a:t>
            </a:r>
            <a:r>
              <a:rPr sz="3200" dirty="0">
                <a:latin typeface="Noto Sans CJK JP Regular"/>
                <a:cs typeface="Noto Sans CJK JP Regular"/>
              </a:rPr>
              <a:t>的空間</a:t>
            </a:r>
            <a:r>
              <a:rPr sz="3200" spc="520" dirty="0">
                <a:latin typeface="Noto Sans CJK JP Regular"/>
                <a:cs typeface="Noto Sans CJK JP Regular"/>
              </a:rPr>
              <a:t>)</a:t>
            </a:r>
            <a:endParaRPr sz="3200">
              <a:latin typeface="Noto Sans CJK JP Regular"/>
              <a:cs typeface="Noto Sans CJK JP Regular"/>
            </a:endParaRPr>
          </a:p>
          <a:p>
            <a:pPr marL="622300" indent="-609600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3200" spc="-180" dirty="0">
                <a:latin typeface="Noto Sans CJK JP Regular"/>
                <a:cs typeface="Noto Sans CJK JP Regular"/>
              </a:rPr>
              <a:t>1934</a:t>
            </a:r>
            <a:r>
              <a:rPr sz="3200" spc="5" dirty="0">
                <a:latin typeface="Noto Sans CJK JP Regular"/>
                <a:cs typeface="Noto Sans CJK JP Regular"/>
              </a:rPr>
              <a:t>日本</a:t>
            </a:r>
            <a:r>
              <a:rPr sz="3200" spc="-15" dirty="0">
                <a:latin typeface="Noto Sans CJK JP Regular"/>
                <a:cs typeface="Noto Sans CJK JP Regular"/>
              </a:rPr>
              <a:t>小</a:t>
            </a:r>
            <a:r>
              <a:rPr sz="3200" spc="5" dirty="0">
                <a:latin typeface="Noto Sans CJK JP Regular"/>
                <a:cs typeface="Noto Sans CJK JP Regular"/>
              </a:rPr>
              <a:t>學教</a:t>
            </a:r>
            <a:r>
              <a:rPr sz="3200" spc="-15" dirty="0">
                <a:latin typeface="Noto Sans CJK JP Regular"/>
                <a:cs typeface="Noto Sans CJK JP Regular"/>
              </a:rPr>
              <a:t>師</a:t>
            </a:r>
            <a:r>
              <a:rPr sz="3200" spc="5" dirty="0">
                <a:latin typeface="Noto Sans CJK JP Regular"/>
                <a:cs typeface="Noto Sans CJK JP Regular"/>
              </a:rPr>
              <a:t>發</a:t>
            </a:r>
            <a:r>
              <a:rPr sz="3200" dirty="0">
                <a:latin typeface="Noto Sans CJK JP Regular"/>
                <a:cs typeface="Noto Sans CJK JP Regular"/>
              </a:rPr>
              <a:t>明</a:t>
            </a:r>
            <a:r>
              <a:rPr sz="3200" spc="509" dirty="0">
                <a:latin typeface="Noto Sans CJK JP Regular"/>
                <a:cs typeface="Noto Sans CJK JP Regular"/>
              </a:rPr>
              <a:t>(</a:t>
            </a:r>
            <a:r>
              <a:rPr sz="3200" spc="-10" dirty="0">
                <a:latin typeface="Noto Sans CJK JP Regular"/>
                <a:cs typeface="Noto Sans CJK JP Regular"/>
              </a:rPr>
              <a:t>筑</a:t>
            </a:r>
            <a:r>
              <a:rPr sz="3200" spc="5" dirty="0">
                <a:latin typeface="Noto Sans CJK JP Regular"/>
                <a:cs typeface="Noto Sans CJK JP Regular"/>
              </a:rPr>
              <a:t>波大</a:t>
            </a:r>
            <a:r>
              <a:rPr sz="3200" spc="-15" dirty="0">
                <a:latin typeface="Noto Sans CJK JP Regular"/>
                <a:cs typeface="Noto Sans CJK JP Regular"/>
              </a:rPr>
              <a:t>學</a:t>
            </a:r>
            <a:r>
              <a:rPr sz="3200" spc="5" dirty="0">
                <a:latin typeface="Noto Sans CJK JP Regular"/>
                <a:cs typeface="Noto Sans CJK JP Regular"/>
              </a:rPr>
              <a:t>研</a:t>
            </a:r>
            <a:r>
              <a:rPr sz="3200" dirty="0">
                <a:latin typeface="Noto Sans CJK JP Regular"/>
                <a:cs typeface="Noto Sans CJK JP Regular"/>
              </a:rPr>
              <a:t>究</a:t>
            </a:r>
            <a:r>
              <a:rPr sz="3200" spc="520" dirty="0">
                <a:latin typeface="Noto Sans CJK JP Regular"/>
                <a:cs typeface="Noto Sans CJK JP Regular"/>
              </a:rPr>
              <a:t>)</a:t>
            </a:r>
            <a:endParaRPr sz="3200">
              <a:latin typeface="Noto Sans CJK JP Regular"/>
              <a:cs typeface="Noto Sans CJK JP Regular"/>
            </a:endParaRPr>
          </a:p>
          <a:p>
            <a:pPr marL="622300" indent="-609600">
              <a:lnSpc>
                <a:spcPct val="100000"/>
              </a:lnSpc>
              <a:spcBef>
                <a:spcPts val="615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3200" dirty="0">
                <a:latin typeface="Noto Sans CJK JP Regular"/>
                <a:cs typeface="Noto Sans CJK JP Regular"/>
              </a:rPr>
              <a:t>最</a:t>
            </a:r>
            <a:r>
              <a:rPr sz="3200" spc="-15" dirty="0">
                <a:latin typeface="Noto Sans CJK JP Regular"/>
                <a:cs typeface="Noto Sans CJK JP Regular"/>
              </a:rPr>
              <a:t>穩</a:t>
            </a:r>
            <a:r>
              <a:rPr sz="3200" dirty="0">
                <a:latin typeface="Noto Sans CJK JP Regular"/>
                <a:cs typeface="Noto Sans CJK JP Regular"/>
              </a:rPr>
              <a:t>定的</a:t>
            </a:r>
            <a:r>
              <a:rPr sz="3200" spc="-15" dirty="0">
                <a:latin typeface="Noto Sans CJK JP Regular"/>
                <a:cs typeface="Noto Sans CJK JP Regular"/>
              </a:rPr>
              <a:t>空</a:t>
            </a:r>
            <a:r>
              <a:rPr sz="3200" dirty="0">
                <a:latin typeface="Noto Sans CJK JP Regular"/>
                <a:cs typeface="Noto Sans CJK JP Regular"/>
              </a:rPr>
              <a:t>間</a:t>
            </a:r>
            <a:r>
              <a:rPr sz="3200" spc="509" dirty="0">
                <a:latin typeface="Noto Sans CJK JP Regular"/>
                <a:cs typeface="Noto Sans CJK JP Regular"/>
              </a:rPr>
              <a:t>(</a:t>
            </a:r>
            <a:r>
              <a:rPr sz="3200" dirty="0">
                <a:latin typeface="Noto Sans CJK JP Regular"/>
                <a:cs typeface="Noto Sans CJK JP Regular"/>
              </a:rPr>
              <a:t>配</a:t>
            </a:r>
            <a:r>
              <a:rPr sz="3200" spc="-15" dirty="0">
                <a:latin typeface="Noto Sans CJK JP Regular"/>
                <a:cs typeface="Noto Sans CJK JP Regular"/>
              </a:rPr>
              <a:t>對</a:t>
            </a:r>
            <a:r>
              <a:rPr sz="3200" dirty="0">
                <a:latin typeface="Noto Sans CJK JP Regular"/>
                <a:cs typeface="Noto Sans CJK JP Regular"/>
              </a:rPr>
              <a:t>學生</a:t>
            </a:r>
            <a:r>
              <a:rPr sz="3200" spc="-15" dirty="0">
                <a:latin typeface="Noto Sans CJK JP Regular"/>
                <a:cs typeface="Noto Sans CJK JP Regular"/>
              </a:rPr>
              <a:t>、</a:t>
            </a:r>
            <a:r>
              <a:rPr sz="3200" dirty="0">
                <a:latin typeface="Noto Sans CJK JP Regular"/>
                <a:cs typeface="Noto Sans CJK JP Regular"/>
              </a:rPr>
              <a:t>學生</a:t>
            </a:r>
            <a:r>
              <a:rPr sz="3200" spc="-15" dirty="0">
                <a:latin typeface="Noto Sans CJK JP Regular"/>
                <a:cs typeface="Noto Sans CJK JP Regular"/>
              </a:rPr>
              <a:t>可</a:t>
            </a:r>
            <a:r>
              <a:rPr sz="3200" dirty="0">
                <a:latin typeface="Noto Sans CJK JP Regular"/>
                <a:cs typeface="Noto Sans CJK JP Regular"/>
              </a:rPr>
              <a:t>以看</a:t>
            </a:r>
            <a:r>
              <a:rPr sz="3200" spc="-15" dirty="0">
                <a:latin typeface="Noto Sans CJK JP Regular"/>
                <a:cs typeface="Noto Sans CJK JP Regular"/>
              </a:rPr>
              <a:t>見</a:t>
            </a:r>
            <a:r>
              <a:rPr sz="3200" dirty="0">
                <a:latin typeface="Noto Sans CJK JP Regular"/>
                <a:cs typeface="Noto Sans CJK JP Regular"/>
              </a:rPr>
              <a:t>學</a:t>
            </a:r>
            <a:r>
              <a:rPr sz="3200" spc="5" dirty="0">
                <a:latin typeface="Noto Sans CJK JP Regular"/>
                <a:cs typeface="Noto Sans CJK JP Regular"/>
              </a:rPr>
              <a:t>生</a:t>
            </a:r>
            <a:r>
              <a:rPr sz="3200" spc="520" dirty="0">
                <a:latin typeface="Noto Sans CJK JP Regular"/>
                <a:cs typeface="Noto Sans CJK JP Regular"/>
              </a:rPr>
              <a:t>)</a:t>
            </a:r>
            <a:endParaRPr sz="3200">
              <a:latin typeface="Noto Sans CJK JP Regular"/>
              <a:cs typeface="Noto Sans CJK JP Regular"/>
            </a:endParaRPr>
          </a:p>
          <a:p>
            <a:pPr marL="622300" indent="-609600">
              <a:lnSpc>
                <a:spcPct val="100000"/>
              </a:lnSpc>
              <a:spcBef>
                <a:spcPts val="610"/>
              </a:spcBef>
              <a:buClr>
                <a:srgbClr val="000000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sz="3200" spc="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兩</a:t>
            </a:r>
            <a:r>
              <a:rPr sz="3200" spc="-1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兩</a:t>
            </a:r>
            <a:r>
              <a:rPr sz="3200" spc="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配</a:t>
            </a:r>
            <a:r>
              <a:rPr sz="320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對</a:t>
            </a:r>
            <a:r>
              <a:rPr sz="3200" spc="-10" dirty="0">
                <a:latin typeface="Noto Sans CJK JP Regular"/>
                <a:cs typeface="Noto Sans CJK JP Regular"/>
              </a:rPr>
              <a:t>是</a:t>
            </a:r>
            <a:r>
              <a:rPr sz="3200" spc="5" dirty="0">
                <a:latin typeface="Noto Sans CJK JP Regular"/>
                <a:cs typeface="Noto Sans CJK JP Regular"/>
              </a:rPr>
              <a:t>合作</a:t>
            </a:r>
            <a:r>
              <a:rPr sz="3200" spc="-15" dirty="0">
                <a:latin typeface="Noto Sans CJK JP Regular"/>
                <a:cs typeface="Noto Sans CJK JP Regular"/>
              </a:rPr>
              <a:t>學</a:t>
            </a:r>
            <a:r>
              <a:rPr sz="3200" spc="5" dirty="0">
                <a:latin typeface="Noto Sans CJK JP Regular"/>
                <a:cs typeface="Noto Sans CJK JP Regular"/>
              </a:rPr>
              <a:t>習最</a:t>
            </a:r>
            <a:r>
              <a:rPr sz="3200" spc="-15" dirty="0">
                <a:latin typeface="Noto Sans CJK JP Regular"/>
                <a:cs typeface="Noto Sans CJK JP Regular"/>
              </a:rPr>
              <a:t>小</a:t>
            </a:r>
            <a:r>
              <a:rPr sz="3200" spc="5" dirty="0">
                <a:latin typeface="Noto Sans CJK JP Regular"/>
                <a:cs typeface="Noto Sans CJK JP Regular"/>
              </a:rPr>
              <a:t>也是</a:t>
            </a:r>
            <a:r>
              <a:rPr sz="3200" spc="-15" dirty="0">
                <a:latin typeface="Noto Sans CJK JP Regular"/>
                <a:cs typeface="Noto Sans CJK JP Regular"/>
              </a:rPr>
              <a:t>最</a:t>
            </a:r>
            <a:r>
              <a:rPr sz="3200" spc="5" dirty="0">
                <a:latin typeface="Noto Sans CJK JP Regular"/>
                <a:cs typeface="Noto Sans CJK JP Regular"/>
              </a:rPr>
              <a:t>基本</a:t>
            </a:r>
            <a:r>
              <a:rPr sz="3200" spc="-15" dirty="0">
                <a:latin typeface="Noto Sans CJK JP Regular"/>
                <a:cs typeface="Noto Sans CJK JP Regular"/>
              </a:rPr>
              <a:t>的</a:t>
            </a:r>
            <a:r>
              <a:rPr sz="3200" spc="5" dirty="0">
                <a:latin typeface="Noto Sans CJK JP Regular"/>
                <a:cs typeface="Noto Sans CJK JP Regular"/>
              </a:rPr>
              <a:t>單位。</a:t>
            </a:r>
            <a:endParaRPr sz="3200">
              <a:latin typeface="Noto Sans CJK JP Regular"/>
              <a:cs typeface="Noto Sans CJK JP Regular"/>
            </a:endParaRPr>
          </a:p>
          <a:p>
            <a:pPr marL="622300" indent="-609600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3200" dirty="0">
                <a:latin typeface="Noto Sans CJK JP Regular"/>
                <a:cs typeface="Noto Sans CJK JP Regular"/>
              </a:rPr>
              <a:t>方</a:t>
            </a:r>
            <a:r>
              <a:rPr sz="3200" spc="-15" dirty="0">
                <a:latin typeface="Noto Sans CJK JP Regular"/>
                <a:cs typeface="Noto Sans CJK JP Regular"/>
              </a:rPr>
              <a:t>便</a:t>
            </a:r>
            <a:r>
              <a:rPr sz="3200" dirty="0">
                <a:latin typeface="Noto Sans CJK JP Regular"/>
                <a:cs typeface="Noto Sans CJK JP Regular"/>
              </a:rPr>
              <a:t>師生</a:t>
            </a:r>
            <a:r>
              <a:rPr sz="3200" spc="-15" dirty="0">
                <a:latin typeface="Noto Sans CJK JP Regular"/>
                <a:cs typeface="Noto Sans CJK JP Regular"/>
              </a:rPr>
              <a:t>互</a:t>
            </a:r>
            <a:r>
              <a:rPr sz="3200" dirty="0">
                <a:latin typeface="Noto Sans CJK JP Regular"/>
                <a:cs typeface="Noto Sans CJK JP Regular"/>
              </a:rPr>
              <a:t>動</a:t>
            </a:r>
            <a:r>
              <a:rPr sz="3200" spc="509" dirty="0">
                <a:latin typeface="Noto Sans CJK JP Regular"/>
                <a:cs typeface="Noto Sans CJK JP Regular"/>
              </a:rPr>
              <a:t>(</a:t>
            </a:r>
            <a:r>
              <a:rPr sz="3200" dirty="0">
                <a:latin typeface="Noto Sans CJK JP Regular"/>
                <a:cs typeface="Noto Sans CJK JP Regular"/>
              </a:rPr>
              <a:t>傾</a:t>
            </a:r>
            <a:r>
              <a:rPr sz="3200" spc="-15" dirty="0">
                <a:latin typeface="Noto Sans CJK JP Regular"/>
                <a:cs typeface="Noto Sans CJK JP Regular"/>
              </a:rPr>
              <a:t>聽</a:t>
            </a:r>
            <a:r>
              <a:rPr sz="3200" dirty="0">
                <a:latin typeface="Noto Sans CJK JP Regular"/>
                <a:cs typeface="Noto Sans CJK JP Regular"/>
              </a:rPr>
              <a:t>最佳</a:t>
            </a:r>
            <a:r>
              <a:rPr sz="3200" spc="-15" dirty="0">
                <a:latin typeface="Noto Sans CJK JP Regular"/>
                <a:cs typeface="Noto Sans CJK JP Regular"/>
              </a:rPr>
              <a:t>空</a:t>
            </a:r>
            <a:r>
              <a:rPr sz="3200" dirty="0">
                <a:latin typeface="Noto Sans CJK JP Regular"/>
                <a:cs typeface="Noto Sans CJK JP Regular"/>
              </a:rPr>
              <a:t>間</a:t>
            </a:r>
            <a:r>
              <a:rPr sz="3200" spc="520" dirty="0">
                <a:latin typeface="Noto Sans CJK JP Regular"/>
                <a:cs typeface="Noto Sans CJK JP Regular"/>
              </a:rPr>
              <a:t>)</a:t>
            </a:r>
            <a:endParaRPr sz="3200">
              <a:latin typeface="Noto Sans CJK JP Regular"/>
              <a:cs typeface="Noto Sans CJK JP Regular"/>
            </a:endParaRPr>
          </a:p>
          <a:p>
            <a:pPr marL="622300" indent="-609600">
              <a:lnSpc>
                <a:spcPct val="100000"/>
              </a:lnSpc>
              <a:spcBef>
                <a:spcPts val="615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3200" spc="5" dirty="0">
                <a:latin typeface="Noto Sans CJK JP Regular"/>
                <a:cs typeface="Noto Sans CJK JP Regular"/>
              </a:rPr>
              <a:t>有</a:t>
            </a:r>
            <a:r>
              <a:rPr sz="3200" spc="-15" dirty="0">
                <a:latin typeface="Noto Sans CJK JP Regular"/>
                <a:cs typeface="Noto Sans CJK JP Regular"/>
              </a:rPr>
              <a:t>利</a:t>
            </a:r>
            <a:r>
              <a:rPr sz="3200" spc="5" dirty="0">
                <a:latin typeface="Noto Sans CJK JP Regular"/>
                <a:cs typeface="Noto Sans CJK JP Regular"/>
              </a:rPr>
              <a:t>弱勢</a:t>
            </a:r>
            <a:r>
              <a:rPr sz="3200" spc="-15" dirty="0">
                <a:latin typeface="Noto Sans CJK JP Regular"/>
                <a:cs typeface="Noto Sans CJK JP Regular"/>
              </a:rPr>
              <a:t>學</a:t>
            </a:r>
            <a:r>
              <a:rPr sz="3200" spc="5" dirty="0">
                <a:latin typeface="Noto Sans CJK JP Regular"/>
                <a:cs typeface="Noto Sans CJK JP Regular"/>
              </a:rPr>
              <a:t>生學</a:t>
            </a:r>
            <a:r>
              <a:rPr sz="3200" spc="-5" dirty="0">
                <a:latin typeface="Noto Sans CJK JP Regular"/>
                <a:cs typeface="Noto Sans CJK JP Regular"/>
              </a:rPr>
              <a:t>習</a:t>
            </a:r>
            <a:r>
              <a:rPr sz="3200" spc="500" dirty="0">
                <a:latin typeface="Noto Sans CJK JP Regular"/>
                <a:cs typeface="Noto Sans CJK JP Regular"/>
              </a:rPr>
              <a:t>(</a:t>
            </a:r>
            <a:r>
              <a:rPr sz="3200" spc="5" dirty="0">
                <a:latin typeface="Noto Sans CJK JP Regular"/>
                <a:cs typeface="Noto Sans CJK JP Regular"/>
              </a:rPr>
              <a:t>有機</a:t>
            </a:r>
            <a:r>
              <a:rPr sz="3200" spc="-15" dirty="0">
                <a:latin typeface="Noto Sans CJK JP Regular"/>
                <a:cs typeface="Noto Sans CJK JP Regular"/>
              </a:rPr>
              <a:t>會</a:t>
            </a:r>
            <a:r>
              <a:rPr sz="3200" spc="5" dirty="0">
                <a:latin typeface="Noto Sans CJK JP Regular"/>
                <a:cs typeface="Noto Sans CJK JP Regular"/>
              </a:rPr>
              <a:t>請教</a:t>
            </a:r>
            <a:r>
              <a:rPr sz="3200" spc="-15" dirty="0">
                <a:latin typeface="Noto Sans CJK JP Regular"/>
                <a:cs typeface="Noto Sans CJK JP Regular"/>
              </a:rPr>
              <a:t>與</a:t>
            </a:r>
            <a:r>
              <a:rPr sz="3200" spc="5" dirty="0">
                <a:latin typeface="Noto Sans CJK JP Regular"/>
                <a:cs typeface="Noto Sans CJK JP Regular"/>
              </a:rPr>
              <a:t>發</a:t>
            </a:r>
            <a:r>
              <a:rPr sz="3200" dirty="0">
                <a:latin typeface="Noto Sans CJK JP Regular"/>
                <a:cs typeface="Noto Sans CJK JP Regular"/>
              </a:rPr>
              <a:t>展</a:t>
            </a:r>
            <a:r>
              <a:rPr sz="3200" spc="520" dirty="0">
                <a:latin typeface="Noto Sans CJK JP Regular"/>
                <a:cs typeface="Noto Sans CJK JP Regular"/>
              </a:rPr>
              <a:t>)</a:t>
            </a:r>
            <a:endParaRPr sz="3200">
              <a:latin typeface="Noto Sans CJK JP Regular"/>
              <a:cs typeface="Noto Sans CJK JP Regular"/>
            </a:endParaRPr>
          </a:p>
          <a:p>
            <a:pPr marL="622300" indent="-609600">
              <a:lnSpc>
                <a:spcPct val="100000"/>
              </a:lnSpc>
              <a:spcBef>
                <a:spcPts val="615"/>
              </a:spcBef>
              <a:buAutoNum type="arabicPeriod"/>
              <a:tabLst>
                <a:tab pos="621665" algn="l"/>
                <a:tab pos="622300" algn="l"/>
                <a:tab pos="4482465" algn="l"/>
              </a:tabLst>
            </a:pPr>
            <a:r>
              <a:rPr sz="3200" dirty="0">
                <a:latin typeface="Noto Sans CJK JP Regular"/>
                <a:cs typeface="Noto Sans CJK JP Regular"/>
              </a:rPr>
              <a:t>創</a:t>
            </a:r>
            <a:r>
              <a:rPr sz="3200" spc="-15" dirty="0">
                <a:latin typeface="Noto Sans CJK JP Regular"/>
                <a:cs typeface="Noto Sans CJK JP Regular"/>
              </a:rPr>
              <a:t>造</a:t>
            </a:r>
            <a:r>
              <a:rPr sz="3200" dirty="0">
                <a:latin typeface="Noto Sans CJK JP Regular"/>
                <a:cs typeface="Noto Sans CJK JP Regular"/>
              </a:rPr>
              <a:t>情境</a:t>
            </a:r>
            <a:r>
              <a:rPr sz="3200" spc="-15" dirty="0">
                <a:latin typeface="Noto Sans CJK JP Regular"/>
                <a:cs typeface="Noto Sans CJK JP Regular"/>
              </a:rPr>
              <a:t>制</a:t>
            </a:r>
            <a:r>
              <a:rPr sz="3200" dirty="0">
                <a:latin typeface="Noto Sans CJK JP Regular"/>
                <a:cs typeface="Noto Sans CJK JP Regular"/>
              </a:rPr>
              <a:t>約的</a:t>
            </a:r>
            <a:r>
              <a:rPr sz="3200" spc="-15" dirty="0">
                <a:latin typeface="Noto Sans CJK JP Regular"/>
                <a:cs typeface="Noto Sans CJK JP Regular"/>
              </a:rPr>
              <a:t>力</a:t>
            </a:r>
            <a:r>
              <a:rPr sz="3200" dirty="0">
                <a:latin typeface="Noto Sans CJK JP Regular"/>
                <a:cs typeface="Noto Sans CJK JP Regular"/>
              </a:rPr>
              <a:t>量	。</a:t>
            </a:r>
            <a:endParaRPr sz="3200">
              <a:latin typeface="Noto Sans CJK JP Regular"/>
              <a:cs typeface="Noto Sans CJK JP Regular"/>
            </a:endParaRPr>
          </a:p>
          <a:p>
            <a:pPr marL="622300" indent="-609600">
              <a:lnSpc>
                <a:spcPct val="100000"/>
              </a:lnSpc>
              <a:spcBef>
                <a:spcPts val="620"/>
              </a:spcBef>
              <a:buAutoNum type="arabicPeriod"/>
              <a:tabLst>
                <a:tab pos="621665" algn="l"/>
                <a:tab pos="622300" algn="l"/>
                <a:tab pos="5295265" algn="l"/>
              </a:tabLst>
            </a:pPr>
            <a:r>
              <a:rPr sz="3200" spc="5" dirty="0">
                <a:latin typeface="Noto Sans CJK JP Regular"/>
                <a:cs typeface="Noto Sans CJK JP Regular"/>
              </a:rPr>
              <a:t>最</a:t>
            </a:r>
            <a:r>
              <a:rPr sz="3200" spc="-15" dirty="0">
                <a:latin typeface="Noto Sans CJK JP Regular"/>
                <a:cs typeface="Noto Sans CJK JP Regular"/>
              </a:rPr>
              <a:t>穩</a:t>
            </a:r>
            <a:r>
              <a:rPr sz="3200" spc="5" dirty="0">
                <a:latin typeface="Noto Sans CJK JP Regular"/>
                <a:cs typeface="Noto Sans CJK JP Regular"/>
              </a:rPr>
              <a:t>定最</a:t>
            </a:r>
            <a:r>
              <a:rPr sz="3200" spc="-15" dirty="0">
                <a:latin typeface="Noto Sans CJK JP Regular"/>
                <a:cs typeface="Noto Sans CJK JP Regular"/>
              </a:rPr>
              <a:t>安</a:t>
            </a:r>
            <a:r>
              <a:rPr sz="3200" spc="5" dirty="0">
                <a:latin typeface="Noto Sans CJK JP Regular"/>
                <a:cs typeface="Noto Sans CJK JP Regular"/>
              </a:rPr>
              <a:t>靜的</a:t>
            </a:r>
            <a:r>
              <a:rPr sz="3200" spc="-15" dirty="0">
                <a:latin typeface="Noto Sans CJK JP Regular"/>
                <a:cs typeface="Noto Sans CJK JP Regular"/>
              </a:rPr>
              <a:t>學</a:t>
            </a:r>
            <a:r>
              <a:rPr sz="3200" spc="5" dirty="0">
                <a:latin typeface="Noto Sans CJK JP Regular"/>
                <a:cs typeface="Noto Sans CJK JP Regular"/>
              </a:rPr>
              <a:t>習空間	。</a:t>
            </a:r>
            <a:endParaRPr sz="32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0280" y="321640"/>
            <a:ext cx="6172835" cy="1301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5015"/>
              </a:lnSpc>
              <a:spcBef>
                <a:spcPts val="105"/>
              </a:spcBef>
            </a:pPr>
            <a:r>
              <a:rPr spc="5" dirty="0">
                <a:solidFill>
                  <a:srgbClr val="000000"/>
                </a:solidFill>
              </a:rPr>
              <a:t>兩</a:t>
            </a:r>
            <a:r>
              <a:rPr spc="-10" dirty="0">
                <a:solidFill>
                  <a:srgbClr val="000000"/>
                </a:solidFill>
              </a:rPr>
              <a:t>人</a:t>
            </a:r>
            <a:r>
              <a:rPr spc="5" dirty="0">
                <a:solidFill>
                  <a:srgbClr val="000000"/>
                </a:solidFill>
              </a:rPr>
              <a:t>配</a:t>
            </a:r>
            <a:r>
              <a:rPr spc="-10" dirty="0">
                <a:solidFill>
                  <a:srgbClr val="000000"/>
                </a:solidFill>
              </a:rPr>
              <a:t>對</a:t>
            </a:r>
            <a:r>
              <a:rPr spc="5" dirty="0">
                <a:solidFill>
                  <a:srgbClr val="000000"/>
                </a:solidFill>
              </a:rPr>
              <a:t>是</a:t>
            </a:r>
            <a:r>
              <a:rPr spc="-10" dirty="0">
                <a:solidFill>
                  <a:srgbClr val="000000"/>
                </a:solidFill>
              </a:rPr>
              <a:t>最</a:t>
            </a:r>
            <a:r>
              <a:rPr spc="5" dirty="0">
                <a:solidFill>
                  <a:srgbClr val="000000"/>
                </a:solidFill>
              </a:rPr>
              <a:t>穩</a:t>
            </a:r>
            <a:r>
              <a:rPr spc="-10" dirty="0">
                <a:solidFill>
                  <a:srgbClr val="000000"/>
                </a:solidFill>
              </a:rPr>
              <a:t>定</a:t>
            </a:r>
            <a:r>
              <a:rPr spc="5" dirty="0">
                <a:solidFill>
                  <a:srgbClr val="000000"/>
                </a:solidFill>
              </a:rPr>
              <a:t>的</a:t>
            </a:r>
            <a:r>
              <a:rPr spc="-10" dirty="0">
                <a:solidFill>
                  <a:srgbClr val="000000"/>
                </a:solidFill>
              </a:rPr>
              <a:t>狀</a:t>
            </a:r>
            <a:r>
              <a:rPr spc="5" dirty="0">
                <a:solidFill>
                  <a:srgbClr val="000000"/>
                </a:solidFill>
              </a:rPr>
              <a:t>態</a:t>
            </a:r>
          </a:p>
          <a:p>
            <a:pPr marL="635" algn="ctr">
              <a:lnSpc>
                <a:spcPts val="5015"/>
              </a:lnSpc>
            </a:pPr>
            <a:r>
              <a:rPr spc="700" dirty="0">
                <a:solidFill>
                  <a:srgbClr val="000000"/>
                </a:solidFill>
              </a:rPr>
              <a:t>(</a:t>
            </a:r>
            <a:r>
              <a:rPr dirty="0">
                <a:solidFill>
                  <a:srgbClr val="000000"/>
                </a:solidFill>
              </a:rPr>
              <a:t>提供挑戰問</a:t>
            </a:r>
            <a:r>
              <a:rPr spc="-10" dirty="0">
                <a:solidFill>
                  <a:srgbClr val="000000"/>
                </a:solidFill>
              </a:rPr>
              <a:t>題</a:t>
            </a:r>
            <a:r>
              <a:rPr spc="71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" name="object 3"/>
          <p:cNvSpPr/>
          <p:nvPr/>
        </p:nvSpPr>
        <p:spPr>
          <a:xfrm>
            <a:off x="2833116" y="1825751"/>
            <a:ext cx="6525768" cy="4351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1794" y="623392"/>
            <a:ext cx="50565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形成四</a:t>
            </a:r>
            <a:r>
              <a:rPr spc="-20" dirty="0"/>
              <a:t>人</a:t>
            </a:r>
            <a:r>
              <a:rPr spc="5" dirty="0"/>
              <a:t>小組的</a:t>
            </a:r>
            <a:r>
              <a:rPr spc="-20" dirty="0"/>
              <a:t>條</a:t>
            </a:r>
            <a:r>
              <a:rPr spc="5" dirty="0"/>
              <a:t>件</a:t>
            </a:r>
          </a:p>
        </p:txBody>
      </p:sp>
      <p:sp>
        <p:nvSpPr>
          <p:cNvPr id="3" name="object 3"/>
          <p:cNvSpPr/>
          <p:nvPr/>
        </p:nvSpPr>
        <p:spPr>
          <a:xfrm>
            <a:off x="2833116" y="1825751"/>
            <a:ext cx="6525768" cy="4351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9717" y="612724"/>
            <a:ext cx="61785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solidFill>
                  <a:srgbClr val="000000"/>
                </a:solidFill>
              </a:rPr>
              <a:t>教</a:t>
            </a:r>
            <a:r>
              <a:rPr spc="20" dirty="0">
                <a:solidFill>
                  <a:srgbClr val="000000"/>
                </a:solidFill>
              </a:rPr>
              <a:t>師</a:t>
            </a:r>
            <a:r>
              <a:rPr spc="5" dirty="0">
                <a:solidFill>
                  <a:srgbClr val="000000"/>
                </a:solidFill>
              </a:rPr>
              <a:t>的位</a:t>
            </a:r>
            <a:r>
              <a:rPr dirty="0">
                <a:solidFill>
                  <a:srgbClr val="000000"/>
                </a:solidFill>
              </a:rPr>
              <a:t>置</a:t>
            </a:r>
            <a:r>
              <a:rPr spc="705" dirty="0">
                <a:solidFill>
                  <a:srgbClr val="000000"/>
                </a:solidFill>
              </a:rPr>
              <a:t>(</a:t>
            </a:r>
            <a:r>
              <a:rPr spc="5" dirty="0">
                <a:solidFill>
                  <a:srgbClr val="000000"/>
                </a:solidFill>
              </a:rPr>
              <a:t>空</a:t>
            </a:r>
            <a:r>
              <a:rPr spc="-15" dirty="0">
                <a:solidFill>
                  <a:srgbClr val="000000"/>
                </a:solidFill>
              </a:rPr>
              <a:t>間</a:t>
            </a:r>
            <a:r>
              <a:rPr spc="5" dirty="0">
                <a:solidFill>
                  <a:srgbClr val="000000"/>
                </a:solidFill>
              </a:rPr>
              <a:t>的力</a:t>
            </a:r>
            <a:r>
              <a:rPr spc="-15" dirty="0">
                <a:solidFill>
                  <a:srgbClr val="000000"/>
                </a:solidFill>
              </a:rPr>
              <a:t>量</a:t>
            </a:r>
            <a:r>
              <a:rPr spc="715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" name="object 3"/>
          <p:cNvSpPr/>
          <p:nvPr/>
        </p:nvSpPr>
        <p:spPr>
          <a:xfrm>
            <a:off x="2974848" y="2247900"/>
            <a:ext cx="6242303" cy="3506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9180" y="935915"/>
            <a:ext cx="8968105" cy="455676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0955" algn="ctr">
              <a:lnSpc>
                <a:spcPct val="100000"/>
              </a:lnSpc>
              <a:spcBef>
                <a:spcPts val="725"/>
              </a:spcBef>
            </a:pPr>
            <a:r>
              <a:rPr sz="3200" dirty="0">
                <a:latin typeface="Noto Sans CJK JP Regular"/>
                <a:cs typeface="Noto Sans CJK JP Regular"/>
              </a:rPr>
              <a:t>布置</a:t>
            </a:r>
            <a:r>
              <a:rPr sz="3200" spc="160" dirty="0">
                <a:latin typeface="Noto Sans CJK JP Regular"/>
                <a:cs typeface="Noto Sans CJK JP Regular"/>
              </a:rPr>
              <a:t>(4</a:t>
            </a:r>
            <a:r>
              <a:rPr sz="3200" dirty="0">
                <a:latin typeface="Noto Sans CJK JP Regular"/>
                <a:cs typeface="Noto Sans CJK JP Regular"/>
              </a:rPr>
              <a:t>人小組</a:t>
            </a:r>
            <a:r>
              <a:rPr sz="3200" spc="500" dirty="0">
                <a:latin typeface="Noto Sans CJK JP Regular"/>
                <a:cs typeface="Noto Sans CJK JP Regular"/>
              </a:rPr>
              <a:t>)</a:t>
            </a:r>
            <a:r>
              <a:rPr sz="3200" dirty="0">
                <a:latin typeface="Noto Sans CJK JP Regular"/>
                <a:cs typeface="Noto Sans CJK JP Regular"/>
              </a:rPr>
              <a:t>學生</a:t>
            </a:r>
            <a:r>
              <a:rPr sz="3200" spc="-10" dirty="0">
                <a:latin typeface="Noto Sans CJK JP Regular"/>
                <a:cs typeface="Noto Sans CJK JP Regular"/>
              </a:rPr>
              <a:t>自</a:t>
            </a:r>
            <a:r>
              <a:rPr sz="3200" spc="5" dirty="0">
                <a:latin typeface="Noto Sans CJK JP Regular"/>
                <a:cs typeface="Noto Sans CJK JP Regular"/>
              </a:rPr>
              <a:t>主型</a:t>
            </a:r>
            <a:r>
              <a:rPr sz="3200" spc="-15" dirty="0">
                <a:latin typeface="Noto Sans CJK JP Regular"/>
                <a:cs typeface="Noto Sans CJK JP Regular"/>
              </a:rPr>
              <a:t>空</a:t>
            </a:r>
            <a:r>
              <a:rPr sz="3200" spc="5" dirty="0">
                <a:latin typeface="Noto Sans CJK JP Regular"/>
                <a:cs typeface="Noto Sans CJK JP Regular"/>
              </a:rPr>
              <a:t>間條件</a:t>
            </a:r>
            <a:endParaRPr sz="32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3200" spc="265" dirty="0">
                <a:latin typeface="Noto Sans CJK JP Regular"/>
                <a:cs typeface="Noto Sans CJK JP Regular"/>
              </a:rPr>
              <a:t>1.</a:t>
            </a:r>
            <a:r>
              <a:rPr sz="3200" dirty="0">
                <a:latin typeface="Noto Sans CJK JP Regular"/>
                <a:cs typeface="Noto Sans CJK JP Regular"/>
              </a:rPr>
              <a:t>養</a:t>
            </a:r>
            <a:r>
              <a:rPr sz="3200" spc="-15" dirty="0">
                <a:latin typeface="Noto Sans CJK JP Regular"/>
                <a:cs typeface="Noto Sans CJK JP Regular"/>
              </a:rPr>
              <a:t>成</a:t>
            </a:r>
            <a:r>
              <a:rPr sz="320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傾聽習</a:t>
            </a:r>
            <a:r>
              <a:rPr sz="3200" spc="-1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慣</a:t>
            </a:r>
            <a:r>
              <a:rPr sz="3200" dirty="0">
                <a:latin typeface="Noto Sans CJK JP Regular"/>
                <a:cs typeface="Noto Sans CJK JP Regular"/>
              </a:rPr>
              <a:t>，</a:t>
            </a:r>
            <a:r>
              <a:rPr sz="3200" spc="-15" dirty="0">
                <a:latin typeface="Noto Sans CJK JP Regular"/>
                <a:cs typeface="Noto Sans CJK JP Regular"/>
              </a:rPr>
              <a:t>共</a:t>
            </a:r>
            <a:r>
              <a:rPr sz="3200" dirty="0">
                <a:latin typeface="Noto Sans CJK JP Regular"/>
                <a:cs typeface="Noto Sans CJK JP Regular"/>
              </a:rPr>
              <a:t>構一</a:t>
            </a:r>
            <a:r>
              <a:rPr sz="3200" spc="-15" dirty="0">
                <a:latin typeface="Noto Sans CJK JP Regular"/>
                <a:cs typeface="Noto Sans CJK JP Regular"/>
              </a:rPr>
              <a:t>個</a:t>
            </a:r>
            <a:r>
              <a:rPr sz="3200" dirty="0">
                <a:latin typeface="Noto Sans CJK JP Regular"/>
                <a:cs typeface="Noto Sans CJK JP Regular"/>
              </a:rPr>
              <a:t>寧靜</a:t>
            </a:r>
            <a:r>
              <a:rPr sz="3200" spc="-15" dirty="0">
                <a:latin typeface="Noto Sans CJK JP Regular"/>
                <a:cs typeface="Noto Sans CJK JP Regular"/>
              </a:rPr>
              <a:t>的</a:t>
            </a:r>
            <a:r>
              <a:rPr sz="3200" dirty="0">
                <a:latin typeface="Noto Sans CJK JP Regular"/>
                <a:cs typeface="Noto Sans CJK JP Regular"/>
              </a:rPr>
              <a:t>學習</a:t>
            </a:r>
            <a:r>
              <a:rPr sz="3200" spc="-15" dirty="0">
                <a:latin typeface="Noto Sans CJK JP Regular"/>
                <a:cs typeface="Noto Sans CJK JP Regular"/>
              </a:rPr>
              <a:t>空</a:t>
            </a:r>
            <a:r>
              <a:rPr sz="3200" dirty="0">
                <a:latin typeface="Noto Sans CJK JP Regular"/>
                <a:cs typeface="Noto Sans CJK JP Regular"/>
              </a:rPr>
              <a:t>間。</a:t>
            </a:r>
            <a:endParaRPr sz="32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3200" spc="265" dirty="0">
                <a:latin typeface="Noto Sans CJK JP Regular"/>
                <a:cs typeface="Noto Sans CJK JP Regular"/>
              </a:rPr>
              <a:t>2.</a:t>
            </a:r>
            <a:r>
              <a:rPr sz="3200" dirty="0">
                <a:latin typeface="Noto Sans CJK JP Regular"/>
                <a:cs typeface="Noto Sans CJK JP Regular"/>
              </a:rPr>
              <a:t>養</a:t>
            </a:r>
            <a:r>
              <a:rPr sz="3200" spc="-10" dirty="0">
                <a:latin typeface="Noto Sans CJK JP Regular"/>
                <a:cs typeface="Noto Sans CJK JP Regular"/>
              </a:rPr>
              <a:t>成</a:t>
            </a:r>
            <a:r>
              <a:rPr sz="3200" spc="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互助</a:t>
            </a:r>
            <a:r>
              <a:rPr sz="3200" spc="-1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互</a:t>
            </a:r>
            <a:r>
              <a:rPr sz="3200" spc="-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學</a:t>
            </a:r>
            <a:r>
              <a:rPr sz="3200" spc="5" dirty="0">
                <a:latin typeface="Noto Sans CJK JP Regular"/>
                <a:cs typeface="Noto Sans CJK JP Regular"/>
              </a:rPr>
              <a:t>的</a:t>
            </a:r>
            <a:r>
              <a:rPr sz="3200" spc="-15" dirty="0">
                <a:latin typeface="Noto Sans CJK JP Regular"/>
                <a:cs typeface="Noto Sans CJK JP Regular"/>
              </a:rPr>
              <a:t>解</a:t>
            </a:r>
            <a:r>
              <a:rPr sz="3200" spc="5" dirty="0">
                <a:latin typeface="Noto Sans CJK JP Regular"/>
                <a:cs typeface="Noto Sans CJK JP Regular"/>
              </a:rPr>
              <a:t>題習</a:t>
            </a:r>
            <a:r>
              <a:rPr sz="3200" spc="-15" dirty="0">
                <a:latin typeface="Noto Sans CJK JP Regular"/>
                <a:cs typeface="Noto Sans CJK JP Regular"/>
              </a:rPr>
              <a:t>慣</a:t>
            </a:r>
            <a:r>
              <a:rPr sz="3200" spc="5" dirty="0">
                <a:latin typeface="Noto Sans CJK JP Regular"/>
                <a:cs typeface="Noto Sans CJK JP Regular"/>
              </a:rPr>
              <a:t>。</a:t>
            </a:r>
            <a:endParaRPr sz="32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3200" spc="265" dirty="0">
                <a:latin typeface="Noto Sans CJK JP Regular"/>
                <a:cs typeface="Noto Sans CJK JP Regular"/>
              </a:rPr>
              <a:t>3.</a:t>
            </a:r>
            <a:r>
              <a:rPr sz="3200" dirty="0">
                <a:latin typeface="Noto Sans CJK JP Regular"/>
                <a:cs typeface="Noto Sans CJK JP Regular"/>
              </a:rPr>
              <a:t>同</a:t>
            </a:r>
            <a:r>
              <a:rPr sz="3200" spc="-15" dirty="0">
                <a:latin typeface="Noto Sans CJK JP Regular"/>
                <a:cs typeface="Noto Sans CJK JP Regular"/>
              </a:rPr>
              <a:t>組</a:t>
            </a:r>
            <a:r>
              <a:rPr sz="3200" dirty="0">
                <a:latin typeface="Noto Sans CJK JP Regular"/>
                <a:cs typeface="Noto Sans CJK JP Regular"/>
              </a:rPr>
              <a:t>之間已經建立相互</a:t>
            </a:r>
            <a:r>
              <a:rPr sz="3200" spc="-15" dirty="0">
                <a:latin typeface="Noto Sans CJK JP Regular"/>
                <a:cs typeface="Noto Sans CJK JP Regular"/>
              </a:rPr>
              <a:t>傾</a:t>
            </a:r>
            <a:r>
              <a:rPr sz="3200" dirty="0">
                <a:latin typeface="Noto Sans CJK JP Regular"/>
                <a:cs typeface="Noto Sans CJK JP Regular"/>
              </a:rPr>
              <a:t>聽、發言的默契。</a:t>
            </a:r>
            <a:endParaRPr sz="32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3200" spc="265" dirty="0">
                <a:latin typeface="Noto Sans CJK JP Regular"/>
                <a:cs typeface="Noto Sans CJK JP Regular"/>
              </a:rPr>
              <a:t>4.</a:t>
            </a:r>
            <a:r>
              <a:rPr sz="3200" spc="5" dirty="0">
                <a:latin typeface="Noto Sans CJK JP Regular"/>
                <a:cs typeface="Noto Sans CJK JP Regular"/>
              </a:rPr>
              <a:t>教</a:t>
            </a:r>
            <a:r>
              <a:rPr sz="3200" spc="-15" dirty="0">
                <a:latin typeface="Noto Sans CJK JP Regular"/>
                <a:cs typeface="Noto Sans CJK JP Regular"/>
              </a:rPr>
              <a:t>師</a:t>
            </a:r>
            <a:r>
              <a:rPr sz="3200" spc="5" dirty="0">
                <a:latin typeface="Noto Sans CJK JP Regular"/>
                <a:cs typeface="Noto Sans CJK JP Regular"/>
              </a:rPr>
              <a:t>學教</a:t>
            </a:r>
            <a:r>
              <a:rPr sz="3200" spc="-15" dirty="0">
                <a:latin typeface="Noto Sans CJK JP Regular"/>
                <a:cs typeface="Noto Sans CJK JP Regular"/>
              </a:rPr>
              <a:t>翻</a:t>
            </a:r>
            <a:r>
              <a:rPr sz="3200" spc="5" dirty="0">
                <a:latin typeface="Noto Sans CJK JP Regular"/>
                <a:cs typeface="Noto Sans CJK JP Regular"/>
              </a:rPr>
              <a:t>轉的</a:t>
            </a:r>
            <a:r>
              <a:rPr sz="3200" spc="-15" dirty="0">
                <a:latin typeface="Noto Sans CJK JP Regular"/>
                <a:cs typeface="Noto Sans CJK JP Regular"/>
              </a:rPr>
              <a:t>經</a:t>
            </a:r>
            <a:r>
              <a:rPr sz="3200" spc="5" dirty="0">
                <a:latin typeface="Noto Sans CJK JP Regular"/>
                <a:cs typeface="Noto Sans CJK JP Regular"/>
              </a:rPr>
              <a:t>驗豐</a:t>
            </a:r>
            <a:r>
              <a:rPr sz="3200" dirty="0">
                <a:latin typeface="Noto Sans CJK JP Regular"/>
                <a:cs typeface="Noto Sans CJK JP Regular"/>
              </a:rPr>
              <a:t>富</a:t>
            </a:r>
            <a:r>
              <a:rPr sz="3200" spc="500" dirty="0">
                <a:latin typeface="Noto Sans CJK JP Regular"/>
                <a:cs typeface="Noto Sans CJK JP Regular"/>
              </a:rPr>
              <a:t>(</a:t>
            </a:r>
            <a:r>
              <a:rPr sz="3200" spc="5" dirty="0">
                <a:latin typeface="Noto Sans CJK JP Regular"/>
                <a:cs typeface="Noto Sans CJK JP Regular"/>
              </a:rPr>
              <a:t>複雜</a:t>
            </a:r>
            <a:r>
              <a:rPr sz="3200" spc="-15" dirty="0">
                <a:latin typeface="Noto Sans CJK JP Regular"/>
                <a:cs typeface="Noto Sans CJK JP Regular"/>
              </a:rPr>
              <a:t>的</a:t>
            </a:r>
            <a:r>
              <a:rPr sz="3200" spc="5" dirty="0">
                <a:latin typeface="Noto Sans CJK JP Regular"/>
                <a:cs typeface="Noto Sans CJK JP Regular"/>
              </a:rPr>
              <a:t>教學</a:t>
            </a:r>
            <a:r>
              <a:rPr sz="3200" spc="-15" dirty="0">
                <a:latin typeface="Noto Sans CJK JP Regular"/>
                <a:cs typeface="Noto Sans CJK JP Regular"/>
              </a:rPr>
              <a:t>布</a:t>
            </a:r>
            <a:r>
              <a:rPr sz="3200" dirty="0">
                <a:latin typeface="Noto Sans CJK JP Regular"/>
                <a:cs typeface="Noto Sans CJK JP Regular"/>
              </a:rPr>
              <a:t>局</a:t>
            </a:r>
            <a:r>
              <a:rPr sz="3200" spc="509" dirty="0">
                <a:latin typeface="Noto Sans CJK JP Regular"/>
                <a:cs typeface="Noto Sans CJK JP Regular"/>
              </a:rPr>
              <a:t>)</a:t>
            </a:r>
            <a:r>
              <a:rPr sz="3200" spc="5" dirty="0">
                <a:latin typeface="Noto Sans CJK JP Regular"/>
                <a:cs typeface="Noto Sans CJK JP Regular"/>
              </a:rPr>
              <a:t>。</a:t>
            </a:r>
            <a:endParaRPr sz="32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3200" spc="265" dirty="0">
                <a:latin typeface="Noto Sans CJK JP Regular"/>
                <a:cs typeface="Noto Sans CJK JP Regular"/>
              </a:rPr>
              <a:t>5.</a:t>
            </a:r>
            <a:r>
              <a:rPr sz="3200" dirty="0">
                <a:latin typeface="Noto Sans CJK JP Regular"/>
                <a:cs typeface="Noto Sans CJK JP Regular"/>
              </a:rPr>
              <a:t>能</a:t>
            </a:r>
            <a:r>
              <a:rPr sz="3200" spc="-15" dirty="0">
                <a:latin typeface="Noto Sans CJK JP Regular"/>
                <a:cs typeface="Noto Sans CJK JP Regular"/>
              </a:rPr>
              <a:t>夠</a:t>
            </a:r>
            <a:r>
              <a:rPr sz="3200" dirty="0">
                <a:latin typeface="Noto Sans CJK JP Regular"/>
                <a:cs typeface="Noto Sans CJK JP Regular"/>
              </a:rPr>
              <a:t>掌握</a:t>
            </a:r>
            <a:r>
              <a:rPr sz="3200" spc="-15" dirty="0">
                <a:latin typeface="Noto Sans CJK JP Regular"/>
                <a:cs typeface="Noto Sans CJK JP Regular"/>
              </a:rPr>
              <a:t>知</a:t>
            </a:r>
            <a:r>
              <a:rPr sz="3200" dirty="0">
                <a:latin typeface="Noto Sans CJK JP Regular"/>
                <a:cs typeface="Noto Sans CJK JP Regular"/>
              </a:rPr>
              <a:t>識結</a:t>
            </a:r>
            <a:r>
              <a:rPr sz="3200" spc="-15" dirty="0">
                <a:latin typeface="Noto Sans CJK JP Regular"/>
                <a:cs typeface="Noto Sans CJK JP Regular"/>
              </a:rPr>
              <a:t>構</a:t>
            </a:r>
            <a:r>
              <a:rPr sz="3200" dirty="0">
                <a:latin typeface="Noto Sans CJK JP Regular"/>
                <a:cs typeface="Noto Sans CJK JP Regular"/>
              </a:rPr>
              <a:t>、並</a:t>
            </a:r>
            <a:r>
              <a:rPr sz="3200" spc="-15" dirty="0">
                <a:latin typeface="Noto Sans CJK JP Regular"/>
                <a:cs typeface="Noto Sans CJK JP Regular"/>
              </a:rPr>
              <a:t>能</a:t>
            </a:r>
            <a:r>
              <a:rPr sz="3200" dirty="0">
                <a:latin typeface="Noto Sans CJK JP Regular"/>
                <a:cs typeface="Noto Sans CJK JP Regular"/>
              </a:rPr>
              <a:t>轉換</a:t>
            </a:r>
            <a:r>
              <a:rPr sz="3200" spc="-15" dirty="0">
                <a:latin typeface="Noto Sans CJK JP Regular"/>
                <a:cs typeface="Noto Sans CJK JP Regular"/>
              </a:rPr>
              <a:t>為</a:t>
            </a:r>
            <a:r>
              <a:rPr sz="3200" dirty="0">
                <a:latin typeface="Noto Sans CJK JP Regular"/>
                <a:cs typeface="Noto Sans CJK JP Regular"/>
              </a:rPr>
              <a:t>認</a:t>
            </a:r>
            <a:r>
              <a:rPr sz="3200" spc="10" dirty="0">
                <a:latin typeface="Noto Sans CJK JP Regular"/>
                <a:cs typeface="Noto Sans CJK JP Regular"/>
              </a:rPr>
              <a:t>知</a:t>
            </a:r>
            <a:r>
              <a:rPr sz="3200" spc="-15" dirty="0">
                <a:latin typeface="Noto Sans CJK JP Regular"/>
                <a:cs typeface="Noto Sans CJK JP Regular"/>
              </a:rPr>
              <a:t>歷</a:t>
            </a:r>
            <a:r>
              <a:rPr sz="3200" dirty="0">
                <a:latin typeface="Noto Sans CJK JP Regular"/>
                <a:cs typeface="Noto Sans CJK JP Regular"/>
              </a:rPr>
              <a:t>程。</a:t>
            </a:r>
            <a:endParaRPr sz="32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3200" spc="265" dirty="0">
                <a:latin typeface="Noto Sans CJK JP Regular"/>
                <a:cs typeface="Noto Sans CJK JP Regular"/>
              </a:rPr>
              <a:t>6.</a:t>
            </a:r>
            <a:r>
              <a:rPr sz="3200" dirty="0">
                <a:latin typeface="Noto Sans CJK JP Regular"/>
                <a:cs typeface="Noto Sans CJK JP Regular"/>
              </a:rPr>
              <a:t>提</a:t>
            </a:r>
            <a:r>
              <a:rPr sz="3200" spc="-15" dirty="0">
                <a:latin typeface="Noto Sans CJK JP Regular"/>
                <a:cs typeface="Noto Sans CJK JP Regular"/>
              </a:rPr>
              <a:t>供</a:t>
            </a:r>
            <a:r>
              <a:rPr sz="3200" dirty="0">
                <a:latin typeface="Noto Sans CJK JP Regular"/>
                <a:cs typeface="Noto Sans CJK JP Regular"/>
              </a:rPr>
              <a:t>學生</a:t>
            </a:r>
            <a:r>
              <a:rPr sz="3200" spc="-15" dirty="0">
                <a:latin typeface="Noto Sans CJK JP Regular"/>
                <a:cs typeface="Noto Sans CJK JP Regular"/>
              </a:rPr>
              <a:t>一</a:t>
            </a:r>
            <a:r>
              <a:rPr sz="3200" dirty="0">
                <a:latin typeface="Noto Sans CJK JP Regular"/>
                <a:cs typeface="Noto Sans CJK JP Regular"/>
              </a:rPr>
              <a:t>次長</a:t>
            </a:r>
            <a:r>
              <a:rPr sz="3200" spc="-15" dirty="0">
                <a:latin typeface="Noto Sans CJK JP Regular"/>
                <a:cs typeface="Noto Sans CJK JP Regular"/>
              </a:rPr>
              <a:t>時</a:t>
            </a:r>
            <a:r>
              <a:rPr sz="3200" spc="5" dirty="0">
                <a:latin typeface="Noto Sans CJK JP Regular"/>
                <a:cs typeface="Noto Sans CJK JP Regular"/>
              </a:rPr>
              <a:t>間</a:t>
            </a:r>
            <a:r>
              <a:rPr sz="3200" spc="50" dirty="0">
                <a:latin typeface="Noto Sans CJK JP Regular"/>
                <a:cs typeface="Noto Sans CJK JP Regular"/>
              </a:rPr>
              <a:t>(10</a:t>
            </a:r>
            <a:r>
              <a:rPr sz="3200" spc="-15" dirty="0">
                <a:latin typeface="Noto Sans CJK JP Regular"/>
                <a:cs typeface="Noto Sans CJK JP Regular"/>
              </a:rPr>
              <a:t>到</a:t>
            </a:r>
            <a:r>
              <a:rPr sz="3200" spc="-180" dirty="0">
                <a:latin typeface="Noto Sans CJK JP Regular"/>
                <a:cs typeface="Noto Sans CJK JP Regular"/>
              </a:rPr>
              <a:t>15</a:t>
            </a:r>
            <a:r>
              <a:rPr sz="3200" dirty="0">
                <a:latin typeface="Noto Sans CJK JP Regular"/>
                <a:cs typeface="Noto Sans CJK JP Regular"/>
              </a:rPr>
              <a:t>分鐘</a:t>
            </a:r>
            <a:r>
              <a:rPr sz="3200" spc="500" dirty="0">
                <a:latin typeface="Noto Sans CJK JP Regular"/>
                <a:cs typeface="Noto Sans CJK JP Regular"/>
              </a:rPr>
              <a:t>)</a:t>
            </a:r>
            <a:r>
              <a:rPr sz="3200" dirty="0">
                <a:latin typeface="Noto Sans CJK JP Regular"/>
                <a:cs typeface="Noto Sans CJK JP Regular"/>
              </a:rPr>
              <a:t>的解</a:t>
            </a:r>
            <a:r>
              <a:rPr sz="3200" spc="-15" dirty="0">
                <a:latin typeface="Noto Sans CJK JP Regular"/>
                <a:cs typeface="Noto Sans CJK JP Regular"/>
              </a:rPr>
              <a:t>題</a:t>
            </a:r>
            <a:r>
              <a:rPr sz="3200" dirty="0">
                <a:latin typeface="Noto Sans CJK JP Regular"/>
                <a:cs typeface="Noto Sans CJK JP Regular"/>
              </a:rPr>
              <a:t>任務。</a:t>
            </a:r>
            <a:endParaRPr sz="32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3200" spc="265" dirty="0">
                <a:latin typeface="Noto Sans CJK JP Regular"/>
                <a:cs typeface="Noto Sans CJK JP Regular"/>
              </a:rPr>
              <a:t>7.</a:t>
            </a:r>
            <a:r>
              <a:rPr sz="3200" dirty="0">
                <a:latin typeface="Noto Sans CJK JP Regular"/>
                <a:cs typeface="Noto Sans CJK JP Regular"/>
              </a:rPr>
              <a:t>學</a:t>
            </a:r>
            <a:r>
              <a:rPr sz="3200" spc="-15" dirty="0">
                <a:latin typeface="Noto Sans CJK JP Regular"/>
                <a:cs typeface="Noto Sans CJK JP Regular"/>
              </a:rPr>
              <a:t>經</a:t>
            </a:r>
            <a:r>
              <a:rPr sz="3200" dirty="0">
                <a:latin typeface="Noto Sans CJK JP Regular"/>
                <a:cs typeface="Noto Sans CJK JP Regular"/>
              </a:rPr>
              <a:t>驗串</a:t>
            </a:r>
            <a:r>
              <a:rPr sz="3200" spc="-15" dirty="0">
                <a:latin typeface="Noto Sans CJK JP Regular"/>
                <a:cs typeface="Noto Sans CJK JP Regular"/>
              </a:rPr>
              <a:t>連</a:t>
            </a:r>
            <a:r>
              <a:rPr sz="3200" dirty="0">
                <a:latin typeface="Noto Sans CJK JP Regular"/>
                <a:cs typeface="Noto Sans CJK JP Regular"/>
              </a:rPr>
              <a:t>的班</a:t>
            </a:r>
            <a:r>
              <a:rPr sz="3200" spc="-15" dirty="0">
                <a:latin typeface="Noto Sans CJK JP Regular"/>
                <a:cs typeface="Noto Sans CJK JP Regular"/>
              </a:rPr>
              <a:t>級</a:t>
            </a:r>
            <a:r>
              <a:rPr sz="3200" dirty="0">
                <a:latin typeface="Noto Sans CJK JP Regular"/>
                <a:cs typeface="Noto Sans CJK JP Regular"/>
              </a:rPr>
              <a:t>文化。</a:t>
            </a:r>
            <a:endParaRPr sz="32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3434" y="485394"/>
            <a:ext cx="4597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0000"/>
                </a:solidFill>
              </a:rPr>
              <a:t>一條龍教室空間的困境</a:t>
            </a:r>
            <a:endParaRPr sz="3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309873" y="1977008"/>
          <a:ext cx="566420" cy="3853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6735"/>
              </a:tblGrid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392929" y="1977008"/>
          <a:ext cx="501650" cy="3853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1965"/>
              </a:tblGrid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352034" y="1977008"/>
          <a:ext cx="558165" cy="3853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8480"/>
              </a:tblGrid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85622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85622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85622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85622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85622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8562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367526" y="1977008"/>
          <a:ext cx="566420" cy="3853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6735"/>
              </a:tblGrid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391272" y="1977008"/>
          <a:ext cx="566420" cy="3853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6735"/>
              </a:tblGrid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71717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1717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1717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1717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1717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171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415146" y="1977008"/>
          <a:ext cx="565785" cy="3853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6735"/>
              </a:tblGrid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55A1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5A11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5A1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5A11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5A1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5A11"/>
                    </a:solidFill>
                  </a:tcPr>
                </a:tc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3316223" y="1461516"/>
            <a:ext cx="5652770" cy="234950"/>
          </a:xfrm>
          <a:custGeom>
            <a:avLst/>
            <a:gdLst/>
            <a:ahLst/>
            <a:cxnLst/>
            <a:rect l="l" t="t" r="r" b="b"/>
            <a:pathLst>
              <a:path w="5652770" h="234950">
                <a:moveTo>
                  <a:pt x="0" y="234696"/>
                </a:moveTo>
                <a:lnTo>
                  <a:pt x="5652516" y="234696"/>
                </a:lnTo>
                <a:lnTo>
                  <a:pt x="5652516" y="0"/>
                </a:lnTo>
                <a:lnTo>
                  <a:pt x="0" y="0"/>
                </a:lnTo>
                <a:lnTo>
                  <a:pt x="0" y="234696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16223" y="1461516"/>
            <a:ext cx="5652770" cy="234950"/>
          </a:xfrm>
          <a:custGeom>
            <a:avLst/>
            <a:gdLst/>
            <a:ahLst/>
            <a:cxnLst/>
            <a:rect l="l" t="t" r="r" b="b"/>
            <a:pathLst>
              <a:path w="5652770" h="234950">
                <a:moveTo>
                  <a:pt x="0" y="234696"/>
                </a:moveTo>
                <a:lnTo>
                  <a:pt x="5652516" y="234696"/>
                </a:lnTo>
                <a:lnTo>
                  <a:pt x="5652516" y="0"/>
                </a:lnTo>
                <a:lnTo>
                  <a:pt x="0" y="0"/>
                </a:lnTo>
                <a:lnTo>
                  <a:pt x="0" y="234696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8861" y="623392"/>
            <a:ext cx="44958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solidFill>
                  <a:srgbClr val="000000"/>
                </a:solidFill>
              </a:rPr>
              <a:t>學</a:t>
            </a:r>
            <a:r>
              <a:rPr spc="-15" dirty="0">
                <a:solidFill>
                  <a:srgbClr val="000000"/>
                </a:solidFill>
              </a:rPr>
              <a:t>生</a:t>
            </a:r>
            <a:r>
              <a:rPr spc="5" dirty="0">
                <a:solidFill>
                  <a:srgbClr val="000000"/>
                </a:solidFill>
              </a:rPr>
              <a:t>喜</a:t>
            </a:r>
            <a:r>
              <a:rPr spc="-15" dirty="0">
                <a:solidFill>
                  <a:srgbClr val="000000"/>
                </a:solidFill>
              </a:rPr>
              <a:t>歡</a:t>
            </a:r>
            <a:r>
              <a:rPr spc="5" dirty="0">
                <a:solidFill>
                  <a:srgbClr val="000000"/>
                </a:solidFill>
              </a:rPr>
              <a:t>挑</a:t>
            </a:r>
            <a:r>
              <a:rPr spc="-10" dirty="0">
                <a:solidFill>
                  <a:srgbClr val="000000"/>
                </a:solidFill>
              </a:rPr>
              <a:t>戰</a:t>
            </a:r>
            <a:r>
              <a:rPr dirty="0"/>
              <a:t>難題</a:t>
            </a:r>
          </a:p>
        </p:txBody>
      </p:sp>
      <p:sp>
        <p:nvSpPr>
          <p:cNvPr id="3" name="object 3"/>
          <p:cNvSpPr/>
          <p:nvPr/>
        </p:nvSpPr>
        <p:spPr>
          <a:xfrm>
            <a:off x="2831592" y="1825751"/>
            <a:ext cx="6528816" cy="4351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2194" y="541146"/>
            <a:ext cx="6779006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魅力文本</a:t>
            </a:r>
            <a:r>
              <a:rPr sz="3600" spc="580" dirty="0"/>
              <a:t>(包含趣味性與難度)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16939" y="1329463"/>
            <a:ext cx="5234305" cy="463931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90" dirty="0">
                <a:latin typeface="Trebuchet MS"/>
                <a:cs typeface="Trebuchet MS"/>
              </a:rPr>
              <a:t>1.</a:t>
            </a:r>
            <a:r>
              <a:rPr sz="2800" spc="-260" dirty="0">
                <a:latin typeface="Trebuchet MS"/>
                <a:cs typeface="Trebuchet MS"/>
              </a:rPr>
              <a:t> </a:t>
            </a:r>
            <a:r>
              <a:rPr sz="2800" dirty="0">
                <a:latin typeface="Noto Sans CJK JP Regular"/>
                <a:cs typeface="Noto Sans CJK JP Regular"/>
              </a:rPr>
              <a:t>景陽崗武松</a:t>
            </a:r>
            <a:r>
              <a:rPr sz="2800" spc="-5" dirty="0">
                <a:latin typeface="Noto Sans CJK JP Regular"/>
                <a:cs typeface="Noto Sans CJK JP Regular"/>
              </a:rPr>
              <a:t>打</a:t>
            </a:r>
            <a:r>
              <a:rPr sz="2800" spc="25" dirty="0">
                <a:latin typeface="Noto Sans CJK JP Regular"/>
                <a:cs typeface="Noto Sans CJK JP Regular"/>
              </a:rPr>
              <a:t>虎</a:t>
            </a:r>
            <a:r>
              <a:rPr sz="2800" spc="440" dirty="0">
                <a:latin typeface="Noto Sans CJK JP Regular"/>
                <a:cs typeface="Noto Sans CJK JP Regular"/>
              </a:rPr>
              <a:t>(</a:t>
            </a:r>
            <a:r>
              <a:rPr sz="2800" dirty="0">
                <a:latin typeface="Noto Sans CJK JP Regular"/>
                <a:cs typeface="Noto Sans CJK JP Regular"/>
              </a:rPr>
              <a:t>國</a:t>
            </a:r>
            <a:r>
              <a:rPr sz="2800" spc="-5" dirty="0">
                <a:latin typeface="Noto Sans CJK JP Regular"/>
                <a:cs typeface="Noto Sans CJK JP Regular"/>
              </a:rPr>
              <a:t>中八</a:t>
            </a:r>
            <a:r>
              <a:rPr sz="2800" dirty="0">
                <a:latin typeface="Noto Sans CJK JP Regular"/>
                <a:cs typeface="Noto Sans CJK JP Regular"/>
              </a:rPr>
              <a:t>年級</a:t>
            </a:r>
            <a:r>
              <a:rPr sz="2800" spc="450" dirty="0">
                <a:latin typeface="Noto Sans CJK JP Regular"/>
                <a:cs typeface="Noto Sans CJK JP Regular"/>
              </a:rPr>
              <a:t>)</a:t>
            </a:r>
            <a:endParaRPr sz="2800">
              <a:latin typeface="Noto Sans CJK JP Regular"/>
              <a:cs typeface="Noto Sans CJK JP Regular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235" dirty="0">
                <a:latin typeface="Noto Sans CJK JP Regular"/>
                <a:cs typeface="Noto Sans CJK JP Regular"/>
              </a:rPr>
              <a:t>2.</a:t>
            </a:r>
            <a:r>
              <a:rPr sz="2800" spc="-5" dirty="0">
                <a:latin typeface="Noto Sans CJK JP Regular"/>
                <a:cs typeface="Noto Sans CJK JP Regular"/>
              </a:rPr>
              <a:t>小木偶的故</a:t>
            </a:r>
            <a:r>
              <a:rPr sz="2800" dirty="0">
                <a:latin typeface="Noto Sans CJK JP Regular"/>
                <a:cs typeface="Noto Sans CJK JP Regular"/>
              </a:rPr>
              <a:t>事</a:t>
            </a:r>
            <a:r>
              <a:rPr sz="2800" spc="445" dirty="0">
                <a:latin typeface="Noto Sans CJK JP Regular"/>
                <a:cs typeface="Noto Sans CJK JP Regular"/>
              </a:rPr>
              <a:t>(</a:t>
            </a:r>
            <a:r>
              <a:rPr sz="2800" dirty="0">
                <a:latin typeface="Noto Sans CJK JP Regular"/>
                <a:cs typeface="Noto Sans CJK JP Regular"/>
              </a:rPr>
              <a:t>四</a:t>
            </a:r>
            <a:r>
              <a:rPr sz="2800" spc="-5" dirty="0">
                <a:latin typeface="Noto Sans CJK JP Regular"/>
                <a:cs typeface="Noto Sans CJK JP Regular"/>
              </a:rPr>
              <a:t>年</a:t>
            </a:r>
            <a:r>
              <a:rPr sz="2800" spc="5" dirty="0">
                <a:latin typeface="Noto Sans CJK JP Regular"/>
                <a:cs typeface="Noto Sans CJK JP Regular"/>
              </a:rPr>
              <a:t>級</a:t>
            </a:r>
            <a:r>
              <a:rPr sz="2800" spc="450" dirty="0">
                <a:latin typeface="Noto Sans CJK JP Regular"/>
                <a:cs typeface="Noto Sans CJK JP Regular"/>
              </a:rPr>
              <a:t>)</a:t>
            </a:r>
            <a:endParaRPr sz="2800">
              <a:latin typeface="Noto Sans CJK JP Regular"/>
              <a:cs typeface="Noto Sans CJK JP Regular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235" dirty="0">
                <a:latin typeface="Noto Sans CJK JP Regular"/>
                <a:cs typeface="Noto Sans CJK JP Regular"/>
              </a:rPr>
              <a:t>3.</a:t>
            </a:r>
            <a:r>
              <a:rPr sz="2800" spc="-5" dirty="0">
                <a:latin typeface="Noto Sans CJK JP Regular"/>
                <a:cs typeface="Noto Sans CJK JP Regular"/>
              </a:rPr>
              <a:t>魔奇魔</a:t>
            </a:r>
            <a:r>
              <a:rPr sz="2800" dirty="0">
                <a:latin typeface="Noto Sans CJK JP Regular"/>
                <a:cs typeface="Noto Sans CJK JP Regular"/>
              </a:rPr>
              <a:t>奇</a:t>
            </a:r>
            <a:r>
              <a:rPr sz="2800" spc="-5" dirty="0">
                <a:latin typeface="Noto Sans CJK JP Regular"/>
                <a:cs typeface="Noto Sans CJK JP Regular"/>
              </a:rPr>
              <a:t>樹</a:t>
            </a:r>
            <a:r>
              <a:rPr sz="2800" spc="455" dirty="0">
                <a:latin typeface="Noto Sans CJK JP Regular"/>
                <a:cs typeface="Noto Sans CJK JP Regular"/>
              </a:rPr>
              <a:t>(</a:t>
            </a:r>
            <a:r>
              <a:rPr sz="2800" spc="-5" dirty="0">
                <a:latin typeface="Noto Sans CJK JP Regular"/>
                <a:cs typeface="Noto Sans CJK JP Regular"/>
              </a:rPr>
              <a:t>三</a:t>
            </a:r>
            <a:r>
              <a:rPr sz="2800" spc="5" dirty="0">
                <a:latin typeface="Noto Sans CJK JP Regular"/>
                <a:cs typeface="Noto Sans CJK JP Regular"/>
              </a:rPr>
              <a:t>年</a:t>
            </a:r>
            <a:r>
              <a:rPr sz="2800" spc="-5" dirty="0">
                <a:latin typeface="Noto Sans CJK JP Regular"/>
                <a:cs typeface="Noto Sans CJK JP Regular"/>
              </a:rPr>
              <a:t>級</a:t>
            </a:r>
            <a:r>
              <a:rPr sz="2800" spc="450" dirty="0">
                <a:latin typeface="Noto Sans CJK JP Regular"/>
                <a:cs typeface="Noto Sans CJK JP Regular"/>
              </a:rPr>
              <a:t>)</a:t>
            </a:r>
            <a:endParaRPr sz="2800">
              <a:latin typeface="Noto Sans CJK JP Regular"/>
              <a:cs typeface="Noto Sans CJK JP Regular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315" dirty="0">
                <a:latin typeface="Noto Sans CJK JP Regular"/>
                <a:cs typeface="Noto Sans CJK JP Regular"/>
              </a:rPr>
              <a:t>4</a:t>
            </a:r>
            <a:r>
              <a:rPr sz="2800" spc="155" dirty="0">
                <a:latin typeface="Noto Sans CJK JP Regular"/>
                <a:cs typeface="Noto Sans CJK JP Regular"/>
              </a:rPr>
              <a:t>.</a:t>
            </a:r>
            <a:r>
              <a:rPr sz="2800" spc="-5" dirty="0">
                <a:latin typeface="Noto Sans CJK JP Regular"/>
                <a:cs typeface="Noto Sans CJK JP Regular"/>
              </a:rPr>
              <a:t>記憶的項鍊</a:t>
            </a:r>
            <a:r>
              <a:rPr sz="2800" spc="450" dirty="0">
                <a:latin typeface="Noto Sans CJK JP Regular"/>
                <a:cs typeface="Noto Sans CJK JP Regular"/>
              </a:rPr>
              <a:t>(</a:t>
            </a:r>
            <a:r>
              <a:rPr sz="2800" spc="-5" dirty="0">
                <a:latin typeface="Noto Sans CJK JP Regular"/>
                <a:cs typeface="Noto Sans CJK JP Regular"/>
              </a:rPr>
              <a:t>五</a:t>
            </a:r>
            <a:r>
              <a:rPr sz="2800" dirty="0">
                <a:latin typeface="Noto Sans CJK JP Regular"/>
                <a:cs typeface="Noto Sans CJK JP Regular"/>
              </a:rPr>
              <a:t>年</a:t>
            </a:r>
            <a:r>
              <a:rPr sz="2800" spc="-10" dirty="0">
                <a:latin typeface="Noto Sans CJK JP Regular"/>
                <a:cs typeface="Noto Sans CJK JP Regular"/>
              </a:rPr>
              <a:t>級</a:t>
            </a:r>
            <a:r>
              <a:rPr sz="2800" spc="450" dirty="0">
                <a:latin typeface="Noto Sans CJK JP Regular"/>
                <a:cs typeface="Noto Sans CJK JP Regular"/>
              </a:rPr>
              <a:t>)</a:t>
            </a:r>
            <a:endParaRPr sz="2800">
              <a:latin typeface="Noto Sans CJK JP Regular"/>
              <a:cs typeface="Noto Sans CJK JP Regular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235" dirty="0">
                <a:latin typeface="Noto Sans CJK JP Regular"/>
                <a:cs typeface="Noto Sans CJK JP Regular"/>
              </a:rPr>
              <a:t>5.</a:t>
            </a:r>
            <a:r>
              <a:rPr sz="2800" spc="-5" dirty="0">
                <a:latin typeface="Noto Sans CJK JP Regular"/>
                <a:cs typeface="Noto Sans CJK JP Regular"/>
              </a:rPr>
              <a:t>卡羅爾</a:t>
            </a:r>
            <a:r>
              <a:rPr sz="2800" dirty="0">
                <a:latin typeface="Noto Sans CJK JP Regular"/>
                <a:cs typeface="Noto Sans CJK JP Regular"/>
              </a:rPr>
              <a:t>和</a:t>
            </a:r>
            <a:r>
              <a:rPr sz="2800" spc="-5" dirty="0">
                <a:latin typeface="Noto Sans CJK JP Regular"/>
                <a:cs typeface="Noto Sans CJK JP Regular"/>
              </a:rPr>
              <a:t>她的小</a:t>
            </a:r>
            <a:r>
              <a:rPr sz="2800" spc="10" dirty="0">
                <a:latin typeface="Noto Sans CJK JP Regular"/>
                <a:cs typeface="Noto Sans CJK JP Regular"/>
              </a:rPr>
              <a:t>貓</a:t>
            </a:r>
            <a:r>
              <a:rPr sz="2800" spc="440" dirty="0">
                <a:latin typeface="Noto Sans CJK JP Regular"/>
                <a:cs typeface="Noto Sans CJK JP Regular"/>
              </a:rPr>
              <a:t>(</a:t>
            </a:r>
            <a:r>
              <a:rPr sz="2800" dirty="0">
                <a:latin typeface="Noto Sans CJK JP Regular"/>
                <a:cs typeface="Noto Sans CJK JP Regular"/>
              </a:rPr>
              <a:t>二</a:t>
            </a:r>
            <a:r>
              <a:rPr sz="2800" spc="-5" dirty="0">
                <a:latin typeface="Noto Sans CJK JP Regular"/>
                <a:cs typeface="Noto Sans CJK JP Regular"/>
              </a:rPr>
              <a:t>年</a:t>
            </a:r>
            <a:r>
              <a:rPr sz="2800" spc="10" dirty="0">
                <a:latin typeface="Noto Sans CJK JP Regular"/>
                <a:cs typeface="Noto Sans CJK JP Regular"/>
              </a:rPr>
              <a:t>級</a:t>
            </a:r>
            <a:r>
              <a:rPr sz="2800" spc="450" dirty="0">
                <a:latin typeface="Noto Sans CJK JP Regular"/>
                <a:cs typeface="Noto Sans CJK JP Regular"/>
              </a:rPr>
              <a:t>)</a:t>
            </a:r>
            <a:endParaRPr sz="2800">
              <a:latin typeface="Noto Sans CJK JP Regular"/>
              <a:cs typeface="Noto Sans CJK JP Regular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235" dirty="0">
                <a:latin typeface="Noto Sans CJK JP Regular"/>
                <a:cs typeface="Noto Sans CJK JP Regular"/>
              </a:rPr>
              <a:t>6.</a:t>
            </a:r>
            <a:r>
              <a:rPr sz="2800" spc="-5" dirty="0">
                <a:latin typeface="Noto Sans CJK JP Regular"/>
                <a:cs typeface="Noto Sans CJK JP Regular"/>
              </a:rPr>
              <a:t>目</a:t>
            </a:r>
            <a:r>
              <a:rPr sz="2800" spc="5" dirty="0">
                <a:latin typeface="Noto Sans CJK JP Regular"/>
                <a:cs typeface="Noto Sans CJK JP Regular"/>
              </a:rPr>
              <a:t>送</a:t>
            </a:r>
            <a:r>
              <a:rPr sz="2800" spc="440" dirty="0">
                <a:latin typeface="Noto Sans CJK JP Regular"/>
                <a:cs typeface="Noto Sans CJK JP Regular"/>
              </a:rPr>
              <a:t>(</a:t>
            </a:r>
            <a:r>
              <a:rPr sz="2800" dirty="0">
                <a:latin typeface="Noto Sans CJK JP Regular"/>
                <a:cs typeface="Noto Sans CJK JP Regular"/>
              </a:rPr>
              <a:t>國</a:t>
            </a:r>
            <a:r>
              <a:rPr sz="2800" spc="-5" dirty="0">
                <a:latin typeface="Noto Sans CJK JP Regular"/>
                <a:cs typeface="Noto Sans CJK JP Regular"/>
              </a:rPr>
              <a:t>中八年</a:t>
            </a:r>
            <a:r>
              <a:rPr sz="2800" spc="10" dirty="0">
                <a:latin typeface="Noto Sans CJK JP Regular"/>
                <a:cs typeface="Noto Sans CJK JP Regular"/>
              </a:rPr>
              <a:t>級</a:t>
            </a:r>
            <a:r>
              <a:rPr sz="2800" spc="450" dirty="0">
                <a:latin typeface="Noto Sans CJK JP Regular"/>
                <a:cs typeface="Noto Sans CJK JP Regular"/>
              </a:rPr>
              <a:t>)</a:t>
            </a:r>
            <a:endParaRPr sz="2800">
              <a:latin typeface="Noto Sans CJK JP Regular"/>
              <a:cs typeface="Noto Sans CJK JP Regular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235" dirty="0">
                <a:latin typeface="Noto Sans CJK JP Regular"/>
                <a:cs typeface="Noto Sans CJK JP Regular"/>
              </a:rPr>
              <a:t>7.</a:t>
            </a:r>
            <a:r>
              <a:rPr sz="2800" spc="-5" dirty="0">
                <a:latin typeface="Noto Sans CJK JP Regular"/>
                <a:cs typeface="Noto Sans CJK JP Regular"/>
              </a:rPr>
              <a:t>猴王出</a:t>
            </a:r>
            <a:r>
              <a:rPr sz="2800" spc="5" dirty="0">
                <a:latin typeface="Noto Sans CJK JP Regular"/>
                <a:cs typeface="Noto Sans CJK JP Regular"/>
              </a:rPr>
              <a:t>世</a:t>
            </a:r>
            <a:r>
              <a:rPr sz="2800" spc="440" dirty="0">
                <a:latin typeface="Noto Sans CJK JP Regular"/>
                <a:cs typeface="Noto Sans CJK JP Regular"/>
              </a:rPr>
              <a:t>(</a:t>
            </a:r>
            <a:r>
              <a:rPr sz="2800" dirty="0">
                <a:latin typeface="Noto Sans CJK JP Regular"/>
                <a:cs typeface="Noto Sans CJK JP Regular"/>
              </a:rPr>
              <a:t>五</a:t>
            </a:r>
            <a:r>
              <a:rPr sz="2800" spc="-5" dirty="0">
                <a:latin typeface="Noto Sans CJK JP Regular"/>
                <a:cs typeface="Noto Sans CJK JP Regular"/>
              </a:rPr>
              <a:t>年</a:t>
            </a:r>
            <a:r>
              <a:rPr sz="2800" spc="10" dirty="0">
                <a:latin typeface="Noto Sans CJK JP Regular"/>
                <a:cs typeface="Noto Sans CJK JP Regular"/>
              </a:rPr>
              <a:t>級</a:t>
            </a:r>
            <a:r>
              <a:rPr sz="2800" spc="450" dirty="0">
                <a:latin typeface="Noto Sans CJK JP Regular"/>
                <a:cs typeface="Noto Sans CJK JP Regular"/>
              </a:rPr>
              <a:t>)</a:t>
            </a:r>
            <a:endParaRPr sz="2800">
              <a:latin typeface="Noto Sans CJK JP Regular"/>
              <a:cs typeface="Noto Sans CJK JP Regular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235" dirty="0">
                <a:latin typeface="Noto Sans CJK JP Regular"/>
                <a:cs typeface="Noto Sans CJK JP Regular"/>
              </a:rPr>
              <a:t>8.</a:t>
            </a:r>
            <a:r>
              <a:rPr sz="2800" spc="-5" dirty="0">
                <a:latin typeface="Noto Sans CJK JP Regular"/>
                <a:cs typeface="Noto Sans CJK JP Regular"/>
              </a:rPr>
              <a:t>美猴王</a:t>
            </a:r>
            <a:r>
              <a:rPr sz="2800" spc="455" dirty="0">
                <a:latin typeface="Noto Sans CJK JP Regular"/>
                <a:cs typeface="Noto Sans CJK JP Regular"/>
              </a:rPr>
              <a:t>(</a:t>
            </a:r>
            <a:r>
              <a:rPr sz="2800" spc="-5" dirty="0">
                <a:latin typeface="Noto Sans CJK JP Regular"/>
                <a:cs typeface="Noto Sans CJK JP Regular"/>
              </a:rPr>
              <a:t>七</a:t>
            </a:r>
            <a:r>
              <a:rPr sz="2800" dirty="0">
                <a:latin typeface="Noto Sans CJK JP Regular"/>
                <a:cs typeface="Noto Sans CJK JP Regular"/>
              </a:rPr>
              <a:t>年級</a:t>
            </a:r>
            <a:r>
              <a:rPr sz="2800" spc="450" dirty="0">
                <a:latin typeface="Noto Sans CJK JP Regular"/>
                <a:cs typeface="Noto Sans CJK JP Regular"/>
              </a:rPr>
              <a:t>)</a:t>
            </a:r>
            <a:endParaRPr sz="2800">
              <a:latin typeface="Noto Sans CJK JP Regular"/>
              <a:cs typeface="Noto Sans CJK JP Regular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315" dirty="0">
                <a:latin typeface="Noto Sans CJK JP Regular"/>
                <a:cs typeface="Noto Sans CJK JP Regular"/>
              </a:rPr>
              <a:t>9</a:t>
            </a:r>
            <a:r>
              <a:rPr sz="2800" spc="155" dirty="0">
                <a:latin typeface="Noto Sans CJK JP Regular"/>
                <a:cs typeface="Noto Sans CJK JP Regular"/>
              </a:rPr>
              <a:t>.</a:t>
            </a:r>
            <a:r>
              <a:rPr sz="2800" spc="-10" dirty="0">
                <a:latin typeface="Noto Sans CJK JP Regular"/>
                <a:cs typeface="Noto Sans CJK JP Regular"/>
              </a:rPr>
              <a:t>空城計</a:t>
            </a:r>
            <a:r>
              <a:rPr sz="2800" spc="450" dirty="0">
                <a:latin typeface="Noto Sans CJK JP Regular"/>
                <a:cs typeface="Noto Sans CJK JP Regular"/>
              </a:rPr>
              <a:t>(</a:t>
            </a:r>
            <a:r>
              <a:rPr sz="2800" spc="-5" dirty="0">
                <a:latin typeface="Noto Sans CJK JP Regular"/>
                <a:cs typeface="Noto Sans CJK JP Regular"/>
              </a:rPr>
              <a:t>九年</a:t>
            </a:r>
            <a:r>
              <a:rPr sz="2800" dirty="0">
                <a:latin typeface="Noto Sans CJK JP Regular"/>
                <a:cs typeface="Noto Sans CJK JP Regular"/>
              </a:rPr>
              <a:t>級</a:t>
            </a:r>
            <a:r>
              <a:rPr sz="2800" spc="450" dirty="0">
                <a:latin typeface="Noto Sans CJK JP Regular"/>
                <a:cs typeface="Noto Sans CJK JP Regular"/>
              </a:rPr>
              <a:t>)</a:t>
            </a:r>
            <a:endParaRPr sz="28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0973" y="623392"/>
            <a:ext cx="72923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傾</a:t>
            </a:r>
            <a:r>
              <a:rPr spc="-15" dirty="0"/>
              <a:t>聽</a:t>
            </a:r>
            <a:r>
              <a:rPr spc="5" dirty="0"/>
              <a:t>的</a:t>
            </a:r>
            <a:r>
              <a:rPr spc="-15" dirty="0"/>
              <a:t>姿</a:t>
            </a:r>
            <a:r>
              <a:rPr spc="5" dirty="0"/>
              <a:t>態</a:t>
            </a:r>
            <a:r>
              <a:rPr sz="3200" spc="509" dirty="0">
                <a:solidFill>
                  <a:srgbClr val="000000"/>
                </a:solidFill>
              </a:rPr>
              <a:t>(</a:t>
            </a:r>
            <a:r>
              <a:rPr sz="3200" spc="5" dirty="0">
                <a:solidFill>
                  <a:srgbClr val="000000"/>
                </a:solidFill>
              </a:rPr>
              <a:t>傾聽是</a:t>
            </a:r>
            <a:r>
              <a:rPr sz="3200" spc="-20" dirty="0">
                <a:solidFill>
                  <a:srgbClr val="000000"/>
                </a:solidFill>
              </a:rPr>
              <a:t>相</a:t>
            </a:r>
            <a:r>
              <a:rPr sz="3200" spc="5" dirty="0">
                <a:solidFill>
                  <a:srgbClr val="000000"/>
                </a:solidFill>
              </a:rPr>
              <a:t>互學</a:t>
            </a:r>
            <a:r>
              <a:rPr sz="3200" spc="-15" dirty="0">
                <a:solidFill>
                  <a:srgbClr val="000000"/>
                </a:solidFill>
              </a:rPr>
              <a:t>習</a:t>
            </a:r>
            <a:r>
              <a:rPr sz="3200" spc="5" dirty="0">
                <a:solidFill>
                  <a:srgbClr val="000000"/>
                </a:solidFill>
              </a:rPr>
              <a:t>的基</a:t>
            </a:r>
            <a:r>
              <a:rPr sz="3200" dirty="0">
                <a:solidFill>
                  <a:srgbClr val="000000"/>
                </a:solidFill>
              </a:rPr>
              <a:t>礎</a:t>
            </a:r>
            <a:r>
              <a:rPr sz="3200" spc="520" dirty="0">
                <a:solidFill>
                  <a:srgbClr val="000000"/>
                </a:solidFill>
              </a:rPr>
              <a:t>)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392679" y="1844039"/>
            <a:ext cx="8525256" cy="4351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27753" y="623392"/>
            <a:ext cx="39363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班</a:t>
            </a:r>
            <a:r>
              <a:rPr spc="-15" dirty="0"/>
              <a:t>級</a:t>
            </a:r>
            <a:r>
              <a:rPr spc="5" dirty="0"/>
              <a:t>為</a:t>
            </a:r>
            <a:r>
              <a:rPr spc="-15" dirty="0"/>
              <a:t>何</a:t>
            </a:r>
            <a:r>
              <a:rPr spc="5" dirty="0"/>
              <a:t>會</a:t>
            </a:r>
            <a:r>
              <a:rPr spc="-15" dirty="0"/>
              <a:t>亂</a:t>
            </a:r>
            <a:r>
              <a:rPr spc="5" dirty="0"/>
              <a:t>？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0705"/>
            <a:ext cx="10008870" cy="424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413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3600" spc="370" dirty="0">
                <a:latin typeface="Trebuchet MS"/>
                <a:cs typeface="Trebuchet MS"/>
              </a:rPr>
              <a:t>1</a:t>
            </a:r>
            <a:r>
              <a:rPr sz="3600" spc="370" dirty="0">
                <a:latin typeface="Noto Sans CJK JP Regular"/>
                <a:cs typeface="Noto Sans CJK JP Regular"/>
              </a:rPr>
              <a:t>.</a:t>
            </a:r>
            <a:r>
              <a:rPr sz="3600" dirty="0">
                <a:latin typeface="Noto Sans CJK JP Regular"/>
                <a:cs typeface="Noto Sans CJK JP Regular"/>
              </a:rPr>
              <a:t>內</a:t>
            </a:r>
            <a:r>
              <a:rPr sz="3600" spc="10" dirty="0">
                <a:latin typeface="Noto Sans CJK JP Regular"/>
                <a:cs typeface="Noto Sans CJK JP Regular"/>
              </a:rPr>
              <a:t>心</a:t>
            </a:r>
            <a:r>
              <a:rPr sz="3600" dirty="0">
                <a:latin typeface="Noto Sans CJK JP Regular"/>
                <a:cs typeface="Noto Sans CJK JP Regular"/>
              </a:rPr>
              <a:t>很亂的教</a:t>
            </a:r>
            <a:r>
              <a:rPr sz="3600" spc="-15" dirty="0">
                <a:latin typeface="Noto Sans CJK JP Regular"/>
                <a:cs typeface="Noto Sans CJK JP Regular"/>
              </a:rPr>
              <a:t>師</a:t>
            </a:r>
            <a:r>
              <a:rPr sz="3600" dirty="0">
                <a:latin typeface="Noto Sans CJK JP Regular"/>
                <a:cs typeface="Noto Sans CJK JP Regular"/>
              </a:rPr>
              <a:t>，經常對</a:t>
            </a:r>
            <a:r>
              <a:rPr sz="3600" spc="-15" dirty="0">
                <a:latin typeface="Noto Sans CJK JP Regular"/>
                <a:cs typeface="Noto Sans CJK JP Regular"/>
              </a:rPr>
              <a:t>學</a:t>
            </a:r>
            <a:r>
              <a:rPr sz="3600" dirty="0">
                <a:latin typeface="Noto Sans CJK JP Regular"/>
                <a:cs typeface="Noto Sans CJK JP Regular"/>
              </a:rPr>
              <a:t>生碎碎念，</a:t>
            </a:r>
            <a:endParaRPr sz="3600">
              <a:latin typeface="Noto Sans CJK JP Regular"/>
              <a:cs typeface="Noto Sans CJK JP Regular"/>
            </a:endParaRPr>
          </a:p>
          <a:p>
            <a:pPr marL="698500" indent="-685800">
              <a:lnSpc>
                <a:spcPct val="100000"/>
              </a:lnSpc>
              <a:spcBef>
                <a:spcPts val="15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3600" dirty="0">
                <a:latin typeface="Noto Sans CJK JP Regular"/>
                <a:cs typeface="Noto Sans CJK JP Regular"/>
              </a:rPr>
              <a:t>一發不能自停。</a:t>
            </a:r>
            <a:endParaRPr sz="3600">
              <a:latin typeface="Noto Sans CJK JP Regular"/>
              <a:cs typeface="Noto Sans CJK JP Regular"/>
            </a:endParaRPr>
          </a:p>
          <a:p>
            <a:pPr marL="241300" marR="410209" indent="-241300">
              <a:lnSpc>
                <a:spcPct val="106000"/>
              </a:lnSpc>
              <a:spcBef>
                <a:spcPts val="10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365" dirty="0">
                <a:latin typeface="Noto Sans CJK JP Regular"/>
                <a:cs typeface="Noto Sans CJK JP Regular"/>
              </a:rPr>
              <a:t>2</a:t>
            </a:r>
            <a:r>
              <a:rPr sz="3200" spc="170" dirty="0">
                <a:latin typeface="Noto Sans CJK JP Regular"/>
                <a:cs typeface="Noto Sans CJK JP Regular"/>
              </a:rPr>
              <a:t>.</a:t>
            </a:r>
            <a:r>
              <a:rPr sz="3200" spc="5" dirty="0">
                <a:latin typeface="Noto Sans CJK JP Regular"/>
                <a:cs typeface="Noto Sans CJK JP Regular"/>
              </a:rPr>
              <a:t>講</a:t>
            </a:r>
            <a:r>
              <a:rPr sz="3200" spc="-15" dirty="0">
                <a:latin typeface="Noto Sans CJK JP Regular"/>
                <a:cs typeface="Noto Sans CJK JP Regular"/>
              </a:rPr>
              <a:t>授</a:t>
            </a:r>
            <a:r>
              <a:rPr sz="3200" spc="5" dirty="0">
                <a:latin typeface="Noto Sans CJK JP Regular"/>
                <a:cs typeface="Noto Sans CJK JP Regular"/>
              </a:rPr>
              <a:t>式教</a:t>
            </a:r>
            <a:r>
              <a:rPr sz="3200" spc="-15" dirty="0">
                <a:latin typeface="Noto Sans CJK JP Regular"/>
                <a:cs typeface="Noto Sans CJK JP Regular"/>
              </a:rPr>
              <a:t>學</a:t>
            </a:r>
            <a:r>
              <a:rPr sz="3200" spc="5" dirty="0">
                <a:latin typeface="Noto Sans CJK JP Regular"/>
                <a:cs typeface="Noto Sans CJK JP Regular"/>
              </a:rPr>
              <a:t>，忽</a:t>
            </a:r>
            <a:r>
              <a:rPr sz="3200" spc="-15" dirty="0">
                <a:latin typeface="Noto Sans CJK JP Regular"/>
                <a:cs typeface="Noto Sans CJK JP Regular"/>
              </a:rPr>
              <a:t>略</a:t>
            </a:r>
            <a:r>
              <a:rPr sz="3200" spc="5" dirty="0">
                <a:latin typeface="Noto Sans CJK JP Regular"/>
                <a:cs typeface="Noto Sans CJK JP Regular"/>
              </a:rPr>
              <a:t>弱勢</a:t>
            </a:r>
            <a:r>
              <a:rPr sz="3200" spc="-15" dirty="0">
                <a:latin typeface="Noto Sans CJK JP Regular"/>
                <a:cs typeface="Noto Sans CJK JP Regular"/>
              </a:rPr>
              <a:t>學</a:t>
            </a:r>
            <a:r>
              <a:rPr sz="3200" spc="5" dirty="0">
                <a:latin typeface="Noto Sans CJK JP Regular"/>
                <a:cs typeface="Noto Sans CJK JP Regular"/>
              </a:rPr>
              <a:t>生學</a:t>
            </a:r>
            <a:r>
              <a:rPr sz="3200" spc="-15" dirty="0">
                <a:latin typeface="Noto Sans CJK JP Regular"/>
                <a:cs typeface="Noto Sans CJK JP Regular"/>
              </a:rPr>
              <a:t>習</a:t>
            </a:r>
            <a:r>
              <a:rPr sz="3200" spc="5" dirty="0">
                <a:latin typeface="Noto Sans CJK JP Regular"/>
                <a:cs typeface="Noto Sans CJK JP Regular"/>
              </a:rPr>
              <a:t>的需</a:t>
            </a:r>
            <a:r>
              <a:rPr sz="3200" spc="-15" dirty="0">
                <a:latin typeface="Noto Sans CJK JP Regular"/>
                <a:cs typeface="Noto Sans CJK JP Regular"/>
              </a:rPr>
              <a:t>求</a:t>
            </a:r>
            <a:r>
              <a:rPr sz="3200" spc="5" dirty="0">
                <a:latin typeface="Noto Sans CJK JP Regular"/>
                <a:cs typeface="Noto Sans CJK JP Regular"/>
              </a:rPr>
              <a:t>，當</a:t>
            </a:r>
            <a:r>
              <a:rPr sz="3200" spc="-15" dirty="0">
                <a:latin typeface="Noto Sans CJK JP Regular"/>
                <a:cs typeface="Noto Sans CJK JP Regular"/>
              </a:rPr>
              <a:t>學</a:t>
            </a:r>
            <a:r>
              <a:rPr sz="3200" dirty="0">
                <a:latin typeface="Noto Sans CJK JP Regular"/>
                <a:cs typeface="Noto Sans CJK JP Regular"/>
              </a:rPr>
              <a:t>生失 去</a:t>
            </a:r>
            <a:r>
              <a:rPr sz="3200" spc="-15" dirty="0">
                <a:latin typeface="Noto Sans CJK JP Regular"/>
                <a:cs typeface="Noto Sans CJK JP Regular"/>
              </a:rPr>
              <a:t>學</a:t>
            </a:r>
            <a:r>
              <a:rPr sz="3200" dirty="0">
                <a:latin typeface="Noto Sans CJK JP Regular"/>
                <a:cs typeface="Noto Sans CJK JP Regular"/>
              </a:rPr>
              <a:t>習能</a:t>
            </a:r>
            <a:r>
              <a:rPr sz="3200" spc="-15" dirty="0">
                <a:latin typeface="Noto Sans CJK JP Regular"/>
                <a:cs typeface="Noto Sans CJK JP Regular"/>
              </a:rPr>
              <a:t>力</a:t>
            </a:r>
            <a:r>
              <a:rPr sz="3200" dirty="0">
                <a:latin typeface="Noto Sans CJK JP Regular"/>
                <a:cs typeface="Noto Sans CJK JP Regular"/>
              </a:rPr>
              <a:t>或興</a:t>
            </a:r>
            <a:r>
              <a:rPr sz="3200" spc="-15" dirty="0">
                <a:latin typeface="Noto Sans CJK JP Regular"/>
                <a:cs typeface="Noto Sans CJK JP Regular"/>
              </a:rPr>
              <a:t>趣</a:t>
            </a:r>
            <a:r>
              <a:rPr sz="3200" dirty="0">
                <a:latin typeface="Noto Sans CJK JP Regular"/>
                <a:cs typeface="Noto Sans CJK JP Regular"/>
              </a:rPr>
              <a:t>，教</a:t>
            </a:r>
            <a:r>
              <a:rPr sz="3200" spc="-15" dirty="0">
                <a:latin typeface="Noto Sans CJK JP Regular"/>
                <a:cs typeface="Noto Sans CJK JP Regular"/>
              </a:rPr>
              <a:t>室</a:t>
            </a:r>
            <a:r>
              <a:rPr sz="3200" dirty="0">
                <a:latin typeface="Noto Sans CJK JP Regular"/>
                <a:cs typeface="Noto Sans CJK JP Regular"/>
              </a:rPr>
              <a:t>就亂</a:t>
            </a:r>
            <a:r>
              <a:rPr sz="3200" spc="-15" dirty="0">
                <a:latin typeface="Noto Sans CJK JP Regular"/>
                <a:cs typeface="Noto Sans CJK JP Regular"/>
              </a:rPr>
              <a:t>了</a:t>
            </a:r>
            <a:r>
              <a:rPr sz="3200" dirty="0">
                <a:latin typeface="Noto Sans CJK JP Regular"/>
                <a:cs typeface="Noto Sans CJK JP Regular"/>
              </a:rPr>
              <a:t>。</a:t>
            </a:r>
            <a:endParaRPr sz="3200">
              <a:latin typeface="Noto Sans CJK JP Regular"/>
              <a:cs typeface="Noto Sans CJK JP Regular"/>
            </a:endParaRPr>
          </a:p>
          <a:p>
            <a:pPr marL="241300" indent="-2413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265" dirty="0">
                <a:latin typeface="Noto Sans CJK JP Regular"/>
                <a:cs typeface="Noto Sans CJK JP Regular"/>
              </a:rPr>
              <a:t>3.</a:t>
            </a:r>
            <a:r>
              <a:rPr sz="3200" dirty="0">
                <a:latin typeface="Noto Sans CJK JP Regular"/>
                <a:cs typeface="Noto Sans CJK JP Regular"/>
              </a:rPr>
              <a:t>教</a:t>
            </a:r>
            <a:r>
              <a:rPr sz="3200" spc="-15" dirty="0">
                <a:latin typeface="Noto Sans CJK JP Regular"/>
                <a:cs typeface="Noto Sans CJK JP Regular"/>
              </a:rPr>
              <a:t>師</a:t>
            </a:r>
            <a:r>
              <a:rPr sz="3200" dirty="0">
                <a:latin typeface="Noto Sans CJK JP Regular"/>
                <a:cs typeface="Noto Sans CJK JP Regular"/>
              </a:rPr>
              <a:t>專業</a:t>
            </a:r>
            <a:r>
              <a:rPr sz="3200" spc="-15" dirty="0">
                <a:latin typeface="Noto Sans CJK JP Regular"/>
                <a:cs typeface="Noto Sans CJK JP Regular"/>
              </a:rPr>
              <a:t>不</a:t>
            </a:r>
            <a:r>
              <a:rPr sz="3200" dirty="0">
                <a:latin typeface="Noto Sans CJK JP Regular"/>
                <a:cs typeface="Noto Sans CJK JP Regular"/>
              </a:rPr>
              <a:t>足，</a:t>
            </a:r>
            <a:r>
              <a:rPr sz="3200" spc="-15" dirty="0">
                <a:latin typeface="Noto Sans CJK JP Regular"/>
                <a:cs typeface="Noto Sans CJK JP Regular"/>
              </a:rPr>
              <a:t>經</a:t>
            </a:r>
            <a:r>
              <a:rPr sz="3200" dirty="0">
                <a:latin typeface="Noto Sans CJK JP Regular"/>
                <a:cs typeface="Noto Sans CJK JP Regular"/>
              </a:rPr>
              <a:t>常講</a:t>
            </a:r>
            <a:r>
              <a:rPr sz="3200" spc="-15" dirty="0">
                <a:latin typeface="Noto Sans CJK JP Regular"/>
                <a:cs typeface="Noto Sans CJK JP Regular"/>
              </a:rPr>
              <a:t>錯</a:t>
            </a:r>
            <a:r>
              <a:rPr sz="3200" dirty="0">
                <a:latin typeface="Noto Sans CJK JP Regular"/>
                <a:cs typeface="Noto Sans CJK JP Regular"/>
              </a:rPr>
              <a:t>重要</a:t>
            </a:r>
            <a:r>
              <a:rPr sz="3200" spc="-15" dirty="0">
                <a:latin typeface="Noto Sans CJK JP Regular"/>
                <a:cs typeface="Noto Sans CJK JP Regular"/>
              </a:rPr>
              <a:t>概</a:t>
            </a:r>
            <a:r>
              <a:rPr sz="3200" dirty="0">
                <a:latin typeface="Noto Sans CJK JP Regular"/>
                <a:cs typeface="Noto Sans CJK JP Regular"/>
              </a:rPr>
              <a:t>念，</a:t>
            </a:r>
            <a:r>
              <a:rPr sz="3200" spc="-15" dirty="0">
                <a:latin typeface="Noto Sans CJK JP Regular"/>
                <a:cs typeface="Noto Sans CJK JP Regular"/>
              </a:rPr>
              <a:t>或</a:t>
            </a:r>
            <a:r>
              <a:rPr sz="3200" dirty="0">
                <a:latin typeface="Noto Sans CJK JP Regular"/>
                <a:cs typeface="Noto Sans CJK JP Regular"/>
              </a:rPr>
              <a:t>講解</a:t>
            </a:r>
            <a:r>
              <a:rPr sz="3200" spc="-15" dirty="0">
                <a:latin typeface="Noto Sans CJK JP Regular"/>
                <a:cs typeface="Noto Sans CJK JP Regular"/>
              </a:rPr>
              <a:t>之</a:t>
            </a:r>
            <a:r>
              <a:rPr sz="3200" dirty="0">
                <a:latin typeface="Noto Sans CJK JP Regular"/>
                <a:cs typeface="Noto Sans CJK JP Regular"/>
              </a:rPr>
              <a:t>後大部</a:t>
            </a:r>
            <a:endParaRPr sz="3200">
              <a:latin typeface="Noto Sans CJK JP Regular"/>
              <a:cs typeface="Noto Sans CJK JP Regular"/>
            </a:endParaRPr>
          </a:p>
          <a:p>
            <a:pPr marL="648335" indent="-635635">
              <a:lnSpc>
                <a:spcPct val="100000"/>
              </a:lnSpc>
              <a:spcBef>
                <a:spcPts val="234"/>
              </a:spcBef>
              <a:buFont typeface="Arial"/>
              <a:buChar char="•"/>
              <a:tabLst>
                <a:tab pos="648335" algn="l"/>
                <a:tab pos="648970" algn="l"/>
              </a:tabLst>
            </a:pPr>
            <a:r>
              <a:rPr sz="3200" dirty="0">
                <a:latin typeface="Noto Sans CJK JP Regular"/>
                <a:cs typeface="Noto Sans CJK JP Regular"/>
              </a:rPr>
              <a:t>分</a:t>
            </a:r>
            <a:r>
              <a:rPr sz="3200" spc="-15" dirty="0">
                <a:latin typeface="Noto Sans CJK JP Regular"/>
                <a:cs typeface="Noto Sans CJK JP Regular"/>
              </a:rPr>
              <a:t>學</a:t>
            </a:r>
            <a:r>
              <a:rPr sz="3200" dirty="0">
                <a:latin typeface="Noto Sans CJK JP Regular"/>
                <a:cs typeface="Noto Sans CJK JP Regular"/>
              </a:rPr>
              <a:t>生聽</a:t>
            </a:r>
            <a:r>
              <a:rPr sz="3200" spc="-15" dirty="0">
                <a:latin typeface="Noto Sans CJK JP Regular"/>
                <a:cs typeface="Noto Sans CJK JP Regular"/>
              </a:rPr>
              <a:t>不</a:t>
            </a:r>
            <a:r>
              <a:rPr sz="3200" dirty="0">
                <a:latin typeface="Noto Sans CJK JP Regular"/>
                <a:cs typeface="Noto Sans CJK JP Regular"/>
              </a:rPr>
              <a:t>懂。</a:t>
            </a:r>
            <a:endParaRPr sz="3200">
              <a:latin typeface="Noto Sans CJK JP Regular"/>
              <a:cs typeface="Noto Sans CJK JP Regular"/>
            </a:endParaRPr>
          </a:p>
          <a:p>
            <a:pPr marL="241300" indent="-241300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265" dirty="0">
                <a:latin typeface="Noto Sans CJK JP Regular"/>
                <a:cs typeface="Noto Sans CJK JP Regular"/>
              </a:rPr>
              <a:t>4.</a:t>
            </a:r>
            <a:r>
              <a:rPr sz="3200" dirty="0">
                <a:latin typeface="Noto Sans CJK JP Regular"/>
                <a:cs typeface="Noto Sans CJK JP Regular"/>
              </a:rPr>
              <a:t>班</a:t>
            </a:r>
            <a:r>
              <a:rPr sz="3200" spc="-15" dirty="0">
                <a:latin typeface="Noto Sans CJK JP Regular"/>
                <a:cs typeface="Noto Sans CJK JP Regular"/>
              </a:rPr>
              <a:t>規</a:t>
            </a:r>
            <a:r>
              <a:rPr sz="3200" dirty="0">
                <a:latin typeface="Noto Sans CJK JP Regular"/>
                <a:cs typeface="Noto Sans CJK JP Regular"/>
              </a:rPr>
              <a:t>過嚴</a:t>
            </a:r>
            <a:r>
              <a:rPr sz="3200" spc="-15" dirty="0">
                <a:latin typeface="Noto Sans CJK JP Regular"/>
                <a:cs typeface="Noto Sans CJK JP Regular"/>
              </a:rPr>
              <a:t>，</a:t>
            </a:r>
            <a:r>
              <a:rPr sz="3200" dirty="0">
                <a:latin typeface="Noto Sans CJK JP Regular"/>
                <a:cs typeface="Noto Sans CJK JP Regular"/>
              </a:rPr>
              <a:t>造成</a:t>
            </a:r>
            <a:r>
              <a:rPr sz="3200" spc="-15" dirty="0">
                <a:latin typeface="Noto Sans CJK JP Regular"/>
                <a:cs typeface="Noto Sans CJK JP Regular"/>
              </a:rPr>
              <a:t>遵</a:t>
            </a:r>
            <a:r>
              <a:rPr sz="3200" dirty="0">
                <a:latin typeface="Noto Sans CJK JP Regular"/>
                <a:cs typeface="Noto Sans CJK JP Regular"/>
              </a:rPr>
              <a:t>守上</a:t>
            </a:r>
            <a:r>
              <a:rPr sz="3200" spc="-15" dirty="0">
                <a:latin typeface="Noto Sans CJK JP Regular"/>
                <a:cs typeface="Noto Sans CJK JP Regular"/>
              </a:rPr>
              <a:t>的</a:t>
            </a:r>
            <a:r>
              <a:rPr sz="3200" dirty="0">
                <a:latin typeface="Noto Sans CJK JP Regular"/>
                <a:cs typeface="Noto Sans CJK JP Regular"/>
              </a:rPr>
              <a:t>困難。</a:t>
            </a:r>
            <a:endParaRPr sz="3200">
              <a:latin typeface="Noto Sans CJK JP Regular"/>
              <a:cs typeface="Noto Sans CJK JP Regular"/>
            </a:endParaRPr>
          </a:p>
          <a:p>
            <a:pPr marL="241300" indent="-2413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265" dirty="0">
                <a:latin typeface="Noto Sans CJK JP Regular"/>
                <a:cs typeface="Noto Sans CJK JP Regular"/>
              </a:rPr>
              <a:t>5.</a:t>
            </a:r>
            <a:r>
              <a:rPr sz="3200" spc="5" dirty="0">
                <a:latin typeface="Noto Sans CJK JP Regular"/>
                <a:cs typeface="Noto Sans CJK JP Regular"/>
              </a:rPr>
              <a:t>過</a:t>
            </a:r>
            <a:r>
              <a:rPr sz="3200" spc="-15" dirty="0">
                <a:latin typeface="Noto Sans CJK JP Regular"/>
                <a:cs typeface="Noto Sans CJK JP Regular"/>
              </a:rPr>
              <a:t>度</a:t>
            </a:r>
            <a:r>
              <a:rPr sz="3200" spc="5" dirty="0">
                <a:latin typeface="Noto Sans CJK JP Regular"/>
                <a:cs typeface="Noto Sans CJK JP Regular"/>
              </a:rPr>
              <a:t>競爭</a:t>
            </a:r>
            <a:r>
              <a:rPr sz="3200" spc="-15" dirty="0">
                <a:latin typeface="Noto Sans CJK JP Regular"/>
                <a:cs typeface="Noto Sans CJK JP Regular"/>
              </a:rPr>
              <a:t>的</a:t>
            </a:r>
            <a:r>
              <a:rPr sz="3200" spc="5" dirty="0">
                <a:latin typeface="Noto Sans CJK JP Regular"/>
                <a:cs typeface="Noto Sans CJK JP Regular"/>
              </a:rPr>
              <a:t>班風</a:t>
            </a:r>
            <a:r>
              <a:rPr sz="3200" spc="-15" dirty="0">
                <a:latin typeface="Noto Sans CJK JP Regular"/>
                <a:cs typeface="Noto Sans CJK JP Regular"/>
              </a:rPr>
              <a:t>，</a:t>
            </a:r>
            <a:r>
              <a:rPr sz="3200" spc="5" dirty="0">
                <a:latin typeface="Noto Sans CJK JP Regular"/>
                <a:cs typeface="Noto Sans CJK JP Regular"/>
              </a:rPr>
              <a:t>缺乏</a:t>
            </a:r>
            <a:r>
              <a:rPr sz="3200" spc="-15" dirty="0">
                <a:latin typeface="Noto Sans CJK JP Regular"/>
                <a:cs typeface="Noto Sans CJK JP Regular"/>
              </a:rPr>
              <a:t>合</a:t>
            </a:r>
            <a:r>
              <a:rPr sz="3200" spc="5" dirty="0">
                <a:latin typeface="Noto Sans CJK JP Regular"/>
                <a:cs typeface="Noto Sans CJK JP Regular"/>
              </a:rPr>
              <a:t>作與</a:t>
            </a:r>
            <a:r>
              <a:rPr sz="3200" spc="-15" dirty="0">
                <a:latin typeface="Noto Sans CJK JP Regular"/>
                <a:cs typeface="Noto Sans CJK JP Regular"/>
              </a:rPr>
              <a:t>互</a:t>
            </a:r>
            <a:r>
              <a:rPr sz="3200" spc="5" dirty="0">
                <a:latin typeface="Noto Sans CJK JP Regular"/>
                <a:cs typeface="Noto Sans CJK JP Regular"/>
              </a:rPr>
              <a:t>助的</a:t>
            </a:r>
            <a:r>
              <a:rPr sz="3200" spc="-15" dirty="0">
                <a:latin typeface="Noto Sans CJK JP Regular"/>
                <a:cs typeface="Noto Sans CJK JP Regular"/>
              </a:rPr>
              <a:t>氣</a:t>
            </a:r>
            <a:r>
              <a:rPr sz="3200" spc="5" dirty="0">
                <a:latin typeface="Noto Sans CJK JP Regular"/>
                <a:cs typeface="Noto Sans CJK JP Regular"/>
              </a:rPr>
              <a:t>氛。</a:t>
            </a:r>
            <a:endParaRPr sz="32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4701" y="711784"/>
            <a:ext cx="59747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過</a:t>
            </a:r>
            <a:r>
              <a:rPr sz="3600" spc="10" dirty="0"/>
              <a:t>度</a:t>
            </a:r>
            <a:r>
              <a:rPr sz="3600" dirty="0"/>
              <a:t>鼓勵發</a:t>
            </a:r>
            <a:r>
              <a:rPr sz="3600" spc="10" dirty="0"/>
              <a:t>表</a:t>
            </a:r>
            <a:r>
              <a:rPr sz="3600" spc="575" dirty="0"/>
              <a:t>(</a:t>
            </a:r>
            <a:r>
              <a:rPr sz="3600" spc="-5" dirty="0"/>
              <a:t>容易造成紊亂</a:t>
            </a:r>
            <a:r>
              <a:rPr sz="3600" spc="580" dirty="0"/>
              <a:t>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16939" y="1711415"/>
            <a:ext cx="9660890" cy="258889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241300" algn="l"/>
                <a:tab pos="755015" algn="l"/>
              </a:tabLst>
            </a:pPr>
            <a:r>
              <a:rPr sz="2800" spc="-190" dirty="0">
                <a:latin typeface="Trebuchet MS"/>
                <a:cs typeface="Trebuchet MS"/>
              </a:rPr>
              <a:t>1.	</a:t>
            </a:r>
            <a:r>
              <a:rPr sz="2800" spc="10" dirty="0">
                <a:latin typeface="Noto Sans CJK JP Regular"/>
                <a:cs typeface="Noto Sans CJK JP Regular"/>
              </a:rPr>
              <a:t>過度</a:t>
            </a:r>
            <a:r>
              <a:rPr sz="2800" dirty="0">
                <a:latin typeface="Noto Sans CJK JP Regular"/>
                <a:cs typeface="Noto Sans CJK JP Regular"/>
              </a:rPr>
              <a:t>瘋</a:t>
            </a:r>
            <a:r>
              <a:rPr sz="2800" spc="-5" dirty="0">
                <a:latin typeface="Noto Sans CJK JP Regular"/>
                <a:cs typeface="Noto Sans CJK JP Regular"/>
              </a:rPr>
              <a:t>狂發表的學</a:t>
            </a:r>
            <a:r>
              <a:rPr sz="2800" dirty="0">
                <a:latin typeface="Noto Sans CJK JP Regular"/>
                <a:cs typeface="Noto Sans CJK JP Regular"/>
              </a:rPr>
              <a:t>生</a:t>
            </a:r>
            <a:r>
              <a:rPr sz="2800" spc="-5" dirty="0">
                <a:latin typeface="Noto Sans CJK JP Regular"/>
                <a:cs typeface="Noto Sans CJK JP Regular"/>
              </a:rPr>
              <a:t>並沒有思考</a:t>
            </a:r>
            <a:r>
              <a:rPr sz="2800" dirty="0">
                <a:latin typeface="Noto Sans CJK JP Regular"/>
                <a:cs typeface="Noto Sans CJK JP Regular"/>
              </a:rPr>
              <a:t>，</a:t>
            </a:r>
            <a:r>
              <a:rPr sz="2800" spc="-5" dirty="0">
                <a:latin typeface="Noto Sans CJK JP Regular"/>
                <a:cs typeface="Noto Sans CJK JP Regular"/>
              </a:rPr>
              <a:t>只是搶到發</a:t>
            </a:r>
            <a:r>
              <a:rPr sz="2800" dirty="0">
                <a:latin typeface="Noto Sans CJK JP Regular"/>
                <a:cs typeface="Noto Sans CJK JP Regular"/>
              </a:rPr>
              <a:t>表</a:t>
            </a:r>
            <a:r>
              <a:rPr sz="2800" spc="-5" dirty="0">
                <a:latin typeface="Noto Sans CJK JP Regular"/>
                <a:cs typeface="Noto Sans CJK JP Regular"/>
              </a:rPr>
              <a:t>的機會。</a:t>
            </a:r>
            <a:endParaRPr sz="2800">
              <a:latin typeface="Noto Sans CJK JP Regular"/>
              <a:cs typeface="Noto Sans CJK JP Regular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300" algn="l"/>
                <a:tab pos="755015" algn="l"/>
              </a:tabLst>
            </a:pPr>
            <a:r>
              <a:rPr sz="2800" spc="-190" dirty="0">
                <a:latin typeface="Trebuchet MS"/>
                <a:cs typeface="Trebuchet MS"/>
              </a:rPr>
              <a:t>2.	</a:t>
            </a:r>
            <a:r>
              <a:rPr sz="2800" spc="15" dirty="0">
                <a:latin typeface="Noto Sans CJK JP Regular"/>
                <a:cs typeface="Noto Sans CJK JP Regular"/>
              </a:rPr>
              <a:t>只有</a:t>
            </a:r>
            <a:r>
              <a:rPr sz="2800" dirty="0">
                <a:latin typeface="Noto Sans CJK JP Regular"/>
                <a:cs typeface="Noto Sans CJK JP Regular"/>
              </a:rPr>
              <a:t>發</a:t>
            </a:r>
            <a:r>
              <a:rPr sz="2800" spc="-5" dirty="0">
                <a:latin typeface="Noto Sans CJK JP Regular"/>
                <a:cs typeface="Noto Sans CJK JP Regular"/>
              </a:rPr>
              <a:t>表慾</a:t>
            </a:r>
            <a:r>
              <a:rPr sz="2800" dirty="0">
                <a:latin typeface="Noto Sans CJK JP Regular"/>
                <a:cs typeface="Noto Sans CJK JP Regular"/>
              </a:rPr>
              <a:t>，</a:t>
            </a:r>
            <a:r>
              <a:rPr sz="2800" spc="-5" dirty="0">
                <a:latin typeface="Noto Sans CJK JP Regular"/>
                <a:cs typeface="Noto Sans CJK JP Regular"/>
              </a:rPr>
              <a:t>缺乏</a:t>
            </a:r>
            <a:r>
              <a:rPr sz="2800" dirty="0">
                <a:latin typeface="Noto Sans CJK JP Regular"/>
                <a:cs typeface="Noto Sans CJK JP Regular"/>
              </a:rPr>
              <a:t>傾</a:t>
            </a:r>
            <a:r>
              <a:rPr sz="2800" spc="-5" dirty="0">
                <a:latin typeface="Noto Sans CJK JP Regular"/>
                <a:cs typeface="Noto Sans CJK JP Regular"/>
              </a:rPr>
              <a:t>聽力</a:t>
            </a:r>
            <a:r>
              <a:rPr sz="2800" dirty="0">
                <a:latin typeface="Noto Sans CJK JP Regular"/>
                <a:cs typeface="Noto Sans CJK JP Regular"/>
              </a:rPr>
              <a:t>，</a:t>
            </a:r>
            <a:r>
              <a:rPr sz="2800" spc="-5" dirty="0">
                <a:latin typeface="Noto Sans CJK JP Regular"/>
                <a:cs typeface="Noto Sans CJK JP Regular"/>
              </a:rPr>
              <a:t>大家</a:t>
            </a:r>
            <a:r>
              <a:rPr sz="2800" dirty="0">
                <a:latin typeface="Noto Sans CJK JP Regular"/>
                <a:cs typeface="Noto Sans CJK JP Regular"/>
              </a:rPr>
              <a:t>急</a:t>
            </a:r>
            <a:r>
              <a:rPr sz="2800" spc="-5" dirty="0">
                <a:latin typeface="Noto Sans CJK JP Regular"/>
                <a:cs typeface="Noto Sans CJK JP Regular"/>
              </a:rPr>
              <a:t>著發</a:t>
            </a:r>
            <a:r>
              <a:rPr sz="2800" dirty="0">
                <a:latin typeface="Noto Sans CJK JP Regular"/>
                <a:cs typeface="Noto Sans CJK JP Regular"/>
              </a:rPr>
              <a:t>表</a:t>
            </a:r>
            <a:r>
              <a:rPr sz="2800" spc="-5" dirty="0">
                <a:latin typeface="Noto Sans CJK JP Regular"/>
                <a:cs typeface="Noto Sans CJK JP Regular"/>
              </a:rPr>
              <a:t>，沒</a:t>
            </a:r>
            <a:r>
              <a:rPr sz="2800" dirty="0">
                <a:latin typeface="Noto Sans CJK JP Regular"/>
                <a:cs typeface="Noto Sans CJK JP Regular"/>
              </a:rPr>
              <a:t>人</a:t>
            </a:r>
            <a:r>
              <a:rPr sz="2800" spc="30" dirty="0">
                <a:latin typeface="Noto Sans CJK JP Regular"/>
                <a:cs typeface="Noto Sans CJK JP Regular"/>
              </a:rPr>
              <a:t>聽</a:t>
            </a:r>
            <a:r>
              <a:rPr sz="2800" spc="-5" dirty="0">
                <a:latin typeface="Noto Sans CJK JP Regular"/>
                <a:cs typeface="Noto Sans CJK JP Regular"/>
              </a:rPr>
              <a:t>。</a:t>
            </a:r>
            <a:endParaRPr sz="2800">
              <a:latin typeface="Noto Sans CJK JP Regular"/>
              <a:cs typeface="Noto Sans CJK JP Regular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  <a:tab pos="755015" algn="l"/>
              </a:tabLst>
            </a:pPr>
            <a:r>
              <a:rPr sz="2800" spc="-190" dirty="0">
                <a:latin typeface="Trebuchet MS"/>
                <a:cs typeface="Trebuchet MS"/>
              </a:rPr>
              <a:t>3.	</a:t>
            </a:r>
            <a:r>
              <a:rPr sz="2800" spc="15" dirty="0">
                <a:latin typeface="Noto Sans CJK JP Regular"/>
                <a:cs typeface="Noto Sans CJK JP Regular"/>
              </a:rPr>
              <a:t>瘋狂</a:t>
            </a:r>
            <a:r>
              <a:rPr sz="2800" dirty="0">
                <a:latin typeface="Noto Sans CJK JP Regular"/>
                <a:cs typeface="Noto Sans CJK JP Regular"/>
              </a:rPr>
              <a:t>發</a:t>
            </a:r>
            <a:r>
              <a:rPr sz="2800" spc="-5" dirty="0">
                <a:latin typeface="Noto Sans CJK JP Regular"/>
                <a:cs typeface="Noto Sans CJK JP Regular"/>
              </a:rPr>
              <a:t>表的</a:t>
            </a:r>
            <a:r>
              <a:rPr sz="2800" dirty="0">
                <a:latin typeface="Noto Sans CJK JP Regular"/>
                <a:cs typeface="Noto Sans CJK JP Regular"/>
              </a:rPr>
              <a:t>班</a:t>
            </a:r>
            <a:r>
              <a:rPr sz="2800" spc="-5" dirty="0">
                <a:latin typeface="Noto Sans CJK JP Regular"/>
                <a:cs typeface="Noto Sans CJK JP Regular"/>
              </a:rPr>
              <a:t>級讓</a:t>
            </a:r>
            <a:r>
              <a:rPr sz="2800" dirty="0">
                <a:latin typeface="Noto Sans CJK JP Regular"/>
                <a:cs typeface="Noto Sans CJK JP Regular"/>
              </a:rPr>
              <a:t>弱</a:t>
            </a:r>
            <a:r>
              <a:rPr sz="2800" spc="-5" dirty="0">
                <a:latin typeface="Noto Sans CJK JP Regular"/>
                <a:cs typeface="Noto Sans CJK JP Regular"/>
              </a:rPr>
              <a:t>勢的</a:t>
            </a:r>
            <a:r>
              <a:rPr sz="2800" dirty="0">
                <a:latin typeface="Noto Sans CJK JP Regular"/>
                <a:cs typeface="Noto Sans CJK JP Regular"/>
              </a:rPr>
              <a:t>學</a:t>
            </a:r>
            <a:r>
              <a:rPr sz="2800" spc="-5" dirty="0">
                <a:latin typeface="Noto Sans CJK JP Regular"/>
                <a:cs typeface="Noto Sans CJK JP Regular"/>
              </a:rPr>
              <a:t>生更</a:t>
            </a:r>
            <a:r>
              <a:rPr sz="2800" dirty="0">
                <a:latin typeface="Noto Sans CJK JP Regular"/>
                <a:cs typeface="Noto Sans CJK JP Regular"/>
              </a:rPr>
              <a:t>弱</a:t>
            </a:r>
            <a:r>
              <a:rPr sz="2800" spc="-5" dirty="0">
                <a:latin typeface="Noto Sans CJK JP Regular"/>
                <a:cs typeface="Noto Sans CJK JP Regular"/>
              </a:rPr>
              <a:t>勢。</a:t>
            </a:r>
            <a:endParaRPr sz="2800">
              <a:latin typeface="Noto Sans CJK JP Regular"/>
              <a:cs typeface="Noto Sans CJK JP Regular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  <a:tab pos="774700" algn="l"/>
              </a:tabLst>
            </a:pPr>
            <a:r>
              <a:rPr sz="2800" spc="229" dirty="0">
                <a:latin typeface="Noto Sans CJK JP Regular"/>
                <a:cs typeface="Noto Sans CJK JP Regular"/>
              </a:rPr>
              <a:t>4.	</a:t>
            </a:r>
            <a:r>
              <a:rPr sz="2800" dirty="0">
                <a:latin typeface="Noto Sans CJK JP Regular"/>
                <a:cs typeface="Noto Sans CJK JP Regular"/>
              </a:rPr>
              <a:t>成</a:t>
            </a:r>
            <a:r>
              <a:rPr sz="2800" spc="-5" dirty="0">
                <a:latin typeface="Noto Sans CJK JP Regular"/>
                <a:cs typeface="Noto Sans CJK JP Regular"/>
              </a:rPr>
              <a:t>績</a:t>
            </a:r>
            <a:r>
              <a:rPr sz="2800" dirty="0">
                <a:latin typeface="Noto Sans CJK JP Regular"/>
                <a:cs typeface="Noto Sans CJK JP Regular"/>
              </a:rPr>
              <a:t>很</a:t>
            </a:r>
            <a:r>
              <a:rPr sz="2800" spc="-5" dirty="0">
                <a:latin typeface="Noto Sans CJK JP Regular"/>
                <a:cs typeface="Noto Sans CJK JP Regular"/>
              </a:rPr>
              <a:t>好的學</a:t>
            </a:r>
            <a:r>
              <a:rPr sz="2800" dirty="0">
                <a:latin typeface="Noto Sans CJK JP Regular"/>
                <a:cs typeface="Noto Sans CJK JP Regular"/>
              </a:rPr>
              <a:t>生</a:t>
            </a:r>
            <a:r>
              <a:rPr sz="2800" spc="-5" dirty="0">
                <a:latin typeface="Noto Sans CJK JP Regular"/>
                <a:cs typeface="Noto Sans CJK JP Regular"/>
              </a:rPr>
              <a:t>通常是</a:t>
            </a:r>
            <a:r>
              <a:rPr sz="2800" dirty="0">
                <a:latin typeface="Noto Sans CJK JP Regular"/>
                <a:cs typeface="Noto Sans CJK JP Regular"/>
              </a:rPr>
              <a:t>傾</a:t>
            </a:r>
            <a:r>
              <a:rPr sz="2800" spc="-5" dirty="0">
                <a:latin typeface="Noto Sans CJK JP Regular"/>
                <a:cs typeface="Noto Sans CJK JP Regular"/>
              </a:rPr>
              <a:t>聽專注</a:t>
            </a:r>
            <a:r>
              <a:rPr sz="2800" dirty="0">
                <a:latin typeface="Noto Sans CJK JP Regular"/>
                <a:cs typeface="Noto Sans CJK JP Regular"/>
              </a:rPr>
              <a:t>的</a:t>
            </a:r>
            <a:r>
              <a:rPr sz="2800" spc="-5" dirty="0">
                <a:latin typeface="Noto Sans CJK JP Regular"/>
                <a:cs typeface="Noto Sans CJK JP Regular"/>
              </a:rPr>
              <a:t>學生。</a:t>
            </a:r>
            <a:endParaRPr sz="2800">
              <a:latin typeface="Noto Sans CJK JP Regular"/>
              <a:cs typeface="Noto Sans CJK JP Regular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  <a:tab pos="774700" algn="l"/>
              </a:tabLst>
            </a:pPr>
            <a:r>
              <a:rPr sz="2800" spc="229" dirty="0">
                <a:latin typeface="Noto Sans CJK JP Regular"/>
                <a:cs typeface="Noto Sans CJK JP Regular"/>
              </a:rPr>
              <a:t>5.	</a:t>
            </a:r>
            <a:r>
              <a:rPr sz="2800" dirty="0">
                <a:latin typeface="Noto Sans CJK JP Regular"/>
                <a:cs typeface="Noto Sans CJK JP Regular"/>
              </a:rPr>
              <a:t>老</a:t>
            </a:r>
            <a:r>
              <a:rPr sz="2800" spc="-5" dirty="0">
                <a:latin typeface="Noto Sans CJK JP Regular"/>
                <a:cs typeface="Noto Sans CJK JP Regular"/>
              </a:rPr>
              <a:t>師</a:t>
            </a:r>
            <a:r>
              <a:rPr sz="2800" dirty="0">
                <a:latin typeface="Noto Sans CJK JP Regular"/>
                <a:cs typeface="Noto Sans CJK JP Regular"/>
              </a:rPr>
              <a:t>要</a:t>
            </a:r>
            <a:r>
              <a:rPr sz="2800" spc="-5" dirty="0">
                <a:latin typeface="Noto Sans CJK JP Regular"/>
                <a:cs typeface="Noto Sans CJK JP Regular"/>
              </a:rPr>
              <a:t>扮演傾</a:t>
            </a:r>
            <a:r>
              <a:rPr sz="2800" dirty="0">
                <a:latin typeface="Noto Sans CJK JP Regular"/>
                <a:cs typeface="Noto Sans CJK JP Regular"/>
              </a:rPr>
              <a:t>聽</a:t>
            </a:r>
            <a:r>
              <a:rPr sz="2800" spc="-5" dirty="0">
                <a:latin typeface="Noto Sans CJK JP Regular"/>
                <a:cs typeface="Noto Sans CJK JP Regular"/>
              </a:rPr>
              <a:t>示範者。</a:t>
            </a:r>
            <a:endParaRPr sz="28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solidFill>
                  <a:srgbClr val="000000"/>
                </a:solidFill>
              </a:rPr>
              <a:t>每</a:t>
            </a:r>
            <a:r>
              <a:rPr spc="-15" dirty="0">
                <a:solidFill>
                  <a:srgbClr val="000000"/>
                </a:solidFill>
              </a:rPr>
              <a:t>個</a:t>
            </a:r>
            <a:r>
              <a:rPr spc="5" dirty="0">
                <a:solidFill>
                  <a:srgbClr val="000000"/>
                </a:solidFill>
              </a:rPr>
              <a:t>人</a:t>
            </a:r>
            <a:r>
              <a:rPr spc="-15" dirty="0">
                <a:solidFill>
                  <a:srgbClr val="000000"/>
                </a:solidFill>
              </a:rPr>
              <a:t>都</a:t>
            </a:r>
            <a:r>
              <a:rPr spc="5" dirty="0">
                <a:solidFill>
                  <a:srgbClr val="000000"/>
                </a:solidFill>
              </a:rPr>
              <a:t>要</a:t>
            </a:r>
            <a:r>
              <a:rPr spc="-15" dirty="0">
                <a:solidFill>
                  <a:srgbClr val="000000"/>
                </a:solidFill>
              </a:rPr>
              <a:t>完</a:t>
            </a:r>
            <a:r>
              <a:rPr spc="5" dirty="0">
                <a:solidFill>
                  <a:srgbClr val="000000"/>
                </a:solidFill>
              </a:rPr>
              <a:t>成</a:t>
            </a:r>
            <a:r>
              <a:rPr spc="-15" dirty="0">
                <a:solidFill>
                  <a:srgbClr val="000000"/>
                </a:solidFill>
              </a:rPr>
              <a:t>任</a:t>
            </a:r>
            <a:r>
              <a:rPr spc="5" dirty="0">
                <a:solidFill>
                  <a:srgbClr val="000000"/>
                </a:solidFill>
              </a:rPr>
              <a:t>務</a:t>
            </a:r>
          </a:p>
        </p:txBody>
      </p:sp>
      <p:sp>
        <p:nvSpPr>
          <p:cNvPr id="3" name="object 3"/>
          <p:cNvSpPr/>
          <p:nvPr/>
        </p:nvSpPr>
        <p:spPr>
          <a:xfrm>
            <a:off x="2831592" y="1825751"/>
            <a:ext cx="6528816" cy="4351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5173" y="111632"/>
            <a:ext cx="8663305" cy="1183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4560"/>
              </a:lnSpc>
              <a:spcBef>
                <a:spcPts val="95"/>
              </a:spcBef>
            </a:pPr>
            <a:r>
              <a:rPr sz="4000" dirty="0"/>
              <a:t>學</a:t>
            </a:r>
            <a:r>
              <a:rPr sz="4000" spc="-5" dirty="0"/>
              <a:t>習的</a:t>
            </a:r>
            <a:r>
              <a:rPr sz="4000" dirty="0"/>
              <a:t>約</a:t>
            </a:r>
            <a:r>
              <a:rPr sz="4000" spc="-5" dirty="0"/>
              <a:t>定：</a:t>
            </a:r>
            <a:endParaRPr sz="4000"/>
          </a:p>
          <a:p>
            <a:pPr algn="ctr">
              <a:lnSpc>
                <a:spcPts val="4560"/>
              </a:lnSpc>
            </a:pPr>
            <a:r>
              <a:rPr sz="4000" spc="-5" dirty="0">
                <a:solidFill>
                  <a:srgbClr val="000000"/>
                </a:solidFill>
              </a:rPr>
              <a:t>我們是</a:t>
            </a:r>
            <a:r>
              <a:rPr sz="4000" spc="5" dirty="0">
                <a:solidFill>
                  <a:srgbClr val="000000"/>
                </a:solidFill>
              </a:rPr>
              <a:t>最</a:t>
            </a:r>
            <a:r>
              <a:rPr sz="4000" spc="-5" dirty="0">
                <a:solidFill>
                  <a:srgbClr val="000000"/>
                </a:solidFill>
              </a:rPr>
              <a:t>會互相學習、互相</a:t>
            </a:r>
            <a:r>
              <a:rPr sz="4000" spc="5" dirty="0">
                <a:solidFill>
                  <a:srgbClr val="000000"/>
                </a:solidFill>
              </a:rPr>
              <a:t>合</a:t>
            </a:r>
            <a:r>
              <a:rPr sz="4000" spc="-5" dirty="0">
                <a:solidFill>
                  <a:srgbClr val="000000"/>
                </a:solidFill>
              </a:rPr>
              <a:t>作的</a:t>
            </a:r>
            <a:r>
              <a:rPr sz="4000" spc="10" dirty="0">
                <a:solidFill>
                  <a:srgbClr val="000000"/>
                </a:solidFill>
              </a:rPr>
              <a:t>班</a:t>
            </a:r>
            <a:r>
              <a:rPr sz="4000" spc="-5" dirty="0">
                <a:solidFill>
                  <a:srgbClr val="000000"/>
                </a:solidFill>
              </a:rPr>
              <a:t>級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9" y="1698926"/>
            <a:ext cx="9982835" cy="286448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610235" indent="-597535">
              <a:lnSpc>
                <a:spcPct val="100000"/>
              </a:lnSpc>
              <a:spcBef>
                <a:spcPts val="785"/>
              </a:spcBef>
              <a:buFont typeface="Arial"/>
              <a:buChar char="•"/>
              <a:tabLst>
                <a:tab pos="610235" algn="l"/>
                <a:tab pos="610870" algn="l"/>
              </a:tabLst>
            </a:pPr>
            <a:r>
              <a:rPr sz="3200" spc="-215" dirty="0">
                <a:latin typeface="Trebuchet MS"/>
                <a:cs typeface="Trebuchet MS"/>
              </a:rPr>
              <a:t>1.</a:t>
            </a:r>
            <a:r>
              <a:rPr sz="3200" spc="-245" dirty="0">
                <a:latin typeface="Trebuchet MS"/>
                <a:cs typeface="Trebuchet MS"/>
              </a:rPr>
              <a:t> </a:t>
            </a:r>
            <a:r>
              <a:rPr sz="3200" spc="20" dirty="0">
                <a:latin typeface="Noto Sans CJK JP Regular"/>
                <a:cs typeface="Noto Sans CJK JP Regular"/>
              </a:rPr>
              <a:t>勇</a:t>
            </a:r>
            <a:r>
              <a:rPr sz="3200" spc="5" dirty="0">
                <a:latin typeface="Noto Sans CJK JP Regular"/>
                <a:cs typeface="Noto Sans CJK JP Regular"/>
              </a:rPr>
              <a:t>敢地說出</a:t>
            </a:r>
            <a:r>
              <a:rPr sz="3200" spc="-20" dirty="0">
                <a:latin typeface="Noto Sans CJK JP Regular"/>
                <a:cs typeface="Noto Sans CJK JP Regular"/>
              </a:rPr>
              <a:t>我</a:t>
            </a:r>
            <a:r>
              <a:rPr sz="3200" spc="5" dirty="0">
                <a:latin typeface="Noto Sans CJK JP Regular"/>
                <a:cs typeface="Noto Sans CJK JP Regular"/>
              </a:rPr>
              <a:t>不會</a:t>
            </a:r>
            <a:endParaRPr sz="3200">
              <a:latin typeface="Noto Sans CJK JP Regular"/>
              <a:cs typeface="Noto Sans CJK JP Regular"/>
            </a:endParaRPr>
          </a:p>
          <a:p>
            <a:pPr marL="622300">
              <a:lnSpc>
                <a:spcPct val="100000"/>
              </a:lnSpc>
              <a:spcBef>
                <a:spcPts val="690"/>
              </a:spcBef>
            </a:pPr>
            <a:r>
              <a:rPr sz="3200" spc="265" dirty="0">
                <a:latin typeface="Noto Sans CJK JP Regular"/>
                <a:cs typeface="Noto Sans CJK JP Regular"/>
              </a:rPr>
              <a:t>2.</a:t>
            </a:r>
            <a:r>
              <a:rPr sz="3200" spc="-15" dirty="0">
                <a:latin typeface="Noto Sans CJK JP Regular"/>
                <a:cs typeface="Noto Sans CJK JP Regular"/>
              </a:rPr>
              <a:t>別</a:t>
            </a:r>
            <a:r>
              <a:rPr sz="3200" dirty="0">
                <a:latin typeface="Noto Sans CJK JP Regular"/>
                <a:cs typeface="Noto Sans CJK JP Regular"/>
              </a:rPr>
              <a:t>人問</a:t>
            </a:r>
            <a:r>
              <a:rPr sz="3200" spc="-15" dirty="0">
                <a:latin typeface="Noto Sans CJK JP Regular"/>
                <a:cs typeface="Noto Sans CJK JP Regular"/>
              </a:rPr>
              <a:t>你</a:t>
            </a:r>
            <a:r>
              <a:rPr sz="3200" dirty="0">
                <a:latin typeface="Noto Sans CJK JP Regular"/>
                <a:cs typeface="Noto Sans CJK JP Regular"/>
              </a:rPr>
              <a:t>問題</a:t>
            </a:r>
            <a:r>
              <a:rPr sz="3200" spc="-15" dirty="0">
                <a:latin typeface="Noto Sans CJK JP Regular"/>
                <a:cs typeface="Noto Sans CJK JP Regular"/>
              </a:rPr>
              <a:t>要</a:t>
            </a:r>
            <a:r>
              <a:rPr sz="3200" dirty="0">
                <a:latin typeface="Noto Sans CJK JP Regular"/>
                <a:cs typeface="Noto Sans CJK JP Regular"/>
              </a:rPr>
              <a:t>努力</a:t>
            </a:r>
            <a:r>
              <a:rPr sz="3200" spc="-15" dirty="0">
                <a:latin typeface="Noto Sans CJK JP Regular"/>
                <a:cs typeface="Noto Sans CJK JP Regular"/>
              </a:rPr>
              <a:t>說</a:t>
            </a:r>
            <a:r>
              <a:rPr sz="3200" dirty="0">
                <a:latin typeface="Noto Sans CJK JP Regular"/>
                <a:cs typeface="Noto Sans CJK JP Regular"/>
              </a:rPr>
              <a:t>明，</a:t>
            </a:r>
            <a:r>
              <a:rPr sz="3200" spc="-15" dirty="0">
                <a:latin typeface="Noto Sans CJK JP Regular"/>
                <a:cs typeface="Noto Sans CJK JP Regular"/>
              </a:rPr>
              <a:t>讓</a:t>
            </a:r>
            <a:r>
              <a:rPr sz="3200" dirty="0">
                <a:latin typeface="Noto Sans CJK JP Regular"/>
                <a:cs typeface="Noto Sans CJK JP Regular"/>
              </a:rPr>
              <a:t>對方</a:t>
            </a:r>
            <a:r>
              <a:rPr sz="3200" spc="-15" dirty="0">
                <a:latin typeface="Noto Sans CJK JP Regular"/>
                <a:cs typeface="Noto Sans CJK JP Regular"/>
              </a:rPr>
              <a:t>瞭</a:t>
            </a:r>
            <a:r>
              <a:rPr sz="3200" dirty="0">
                <a:latin typeface="Noto Sans CJK JP Regular"/>
                <a:cs typeface="Noto Sans CJK JP Regular"/>
              </a:rPr>
              <a:t>解為止</a:t>
            </a:r>
            <a:endParaRPr sz="3200">
              <a:latin typeface="Noto Sans CJK JP Regular"/>
              <a:cs typeface="Noto Sans CJK JP Regular"/>
            </a:endParaRPr>
          </a:p>
          <a:p>
            <a:pPr marL="622300">
              <a:lnSpc>
                <a:spcPct val="100000"/>
              </a:lnSpc>
              <a:spcBef>
                <a:spcPts val="610"/>
              </a:spcBef>
            </a:pPr>
            <a:r>
              <a:rPr sz="3200" spc="265" dirty="0">
                <a:latin typeface="Noto Sans CJK JP Regular"/>
                <a:cs typeface="Noto Sans CJK JP Regular"/>
              </a:rPr>
              <a:t>3.</a:t>
            </a:r>
            <a:r>
              <a:rPr sz="3200" spc="-10" dirty="0">
                <a:latin typeface="Noto Sans CJK JP Regular"/>
                <a:cs typeface="Noto Sans CJK JP Regular"/>
              </a:rPr>
              <a:t>同</a:t>
            </a:r>
            <a:r>
              <a:rPr sz="3200" spc="5" dirty="0">
                <a:latin typeface="Noto Sans CJK JP Regular"/>
                <a:cs typeface="Noto Sans CJK JP Regular"/>
              </a:rPr>
              <a:t>學說</a:t>
            </a:r>
            <a:r>
              <a:rPr sz="3200" spc="-15" dirty="0">
                <a:latin typeface="Noto Sans CJK JP Regular"/>
                <a:cs typeface="Noto Sans CJK JP Regular"/>
              </a:rPr>
              <a:t>：</a:t>
            </a:r>
            <a:r>
              <a:rPr sz="3200" spc="5" dirty="0">
                <a:latin typeface="Noto Sans CJK JP Regular"/>
                <a:cs typeface="Noto Sans CJK JP Regular"/>
              </a:rPr>
              <a:t>你教</a:t>
            </a:r>
            <a:r>
              <a:rPr sz="3200" spc="-15" dirty="0">
                <a:latin typeface="Noto Sans CJK JP Regular"/>
                <a:cs typeface="Noto Sans CJK JP Regular"/>
              </a:rPr>
              <a:t>我</a:t>
            </a:r>
            <a:r>
              <a:rPr sz="3200" spc="5" dirty="0">
                <a:latin typeface="Noto Sans CJK JP Regular"/>
                <a:cs typeface="Noto Sans CJK JP Regular"/>
              </a:rPr>
              <a:t>！不</a:t>
            </a:r>
            <a:r>
              <a:rPr sz="3200" spc="-15" dirty="0">
                <a:latin typeface="Noto Sans CJK JP Regular"/>
                <a:cs typeface="Noto Sans CJK JP Regular"/>
              </a:rPr>
              <a:t>可</a:t>
            </a:r>
            <a:r>
              <a:rPr sz="3200" spc="5" dirty="0">
                <a:latin typeface="Noto Sans CJK JP Regular"/>
                <a:cs typeface="Noto Sans CJK JP Regular"/>
              </a:rPr>
              <a:t>以取</a:t>
            </a:r>
            <a:r>
              <a:rPr sz="3200" spc="-15" dirty="0">
                <a:latin typeface="Noto Sans CJK JP Regular"/>
                <a:cs typeface="Noto Sans CJK JP Regular"/>
              </a:rPr>
              <a:t>笑</a:t>
            </a:r>
            <a:r>
              <a:rPr sz="3200" spc="5" dirty="0">
                <a:latin typeface="Noto Sans CJK JP Regular"/>
                <a:cs typeface="Noto Sans CJK JP Regular"/>
              </a:rPr>
              <a:t>他</a:t>
            </a:r>
            <a:endParaRPr sz="3200">
              <a:latin typeface="Noto Sans CJK JP Regular"/>
              <a:cs typeface="Noto Sans CJK JP Regular"/>
            </a:endParaRPr>
          </a:p>
          <a:p>
            <a:pPr marL="622300">
              <a:lnSpc>
                <a:spcPct val="100000"/>
              </a:lnSpc>
              <a:spcBef>
                <a:spcPts val="615"/>
              </a:spcBef>
            </a:pPr>
            <a:r>
              <a:rPr sz="3200" spc="265" dirty="0">
                <a:latin typeface="Noto Sans CJK JP Regular"/>
                <a:cs typeface="Noto Sans CJK JP Regular"/>
              </a:rPr>
              <a:t>4.</a:t>
            </a:r>
            <a:r>
              <a:rPr sz="3200" spc="-15" dirty="0">
                <a:latin typeface="Noto Sans CJK JP Regular"/>
                <a:cs typeface="Noto Sans CJK JP Regular"/>
              </a:rPr>
              <a:t>願</a:t>
            </a:r>
            <a:r>
              <a:rPr sz="3200" dirty="0">
                <a:latin typeface="Noto Sans CJK JP Regular"/>
                <a:cs typeface="Noto Sans CJK JP Regular"/>
              </a:rPr>
              <a:t>意分</a:t>
            </a:r>
            <a:r>
              <a:rPr sz="3200" spc="-15" dirty="0">
                <a:latin typeface="Noto Sans CJK JP Regular"/>
                <a:cs typeface="Noto Sans CJK JP Regular"/>
              </a:rPr>
              <a:t>享</a:t>
            </a:r>
            <a:r>
              <a:rPr sz="3200" dirty="0">
                <a:latin typeface="Noto Sans CJK JP Regular"/>
                <a:cs typeface="Noto Sans CJK JP Regular"/>
              </a:rPr>
              <a:t>的同</a:t>
            </a:r>
            <a:r>
              <a:rPr sz="3200" spc="-15" dirty="0">
                <a:latin typeface="Noto Sans CJK JP Regular"/>
                <a:cs typeface="Noto Sans CJK JP Regular"/>
              </a:rPr>
              <a:t>學</a:t>
            </a:r>
            <a:r>
              <a:rPr sz="3200" dirty="0">
                <a:latin typeface="Noto Sans CJK JP Regular"/>
                <a:cs typeface="Noto Sans CJK JP Regular"/>
              </a:rPr>
              <a:t>，讓</a:t>
            </a:r>
            <a:r>
              <a:rPr sz="3200" spc="-15" dirty="0">
                <a:latin typeface="Noto Sans CJK JP Regular"/>
                <a:cs typeface="Noto Sans CJK JP Regular"/>
              </a:rPr>
              <a:t>別</a:t>
            </a:r>
            <a:r>
              <a:rPr sz="3200" dirty="0">
                <a:latin typeface="Noto Sans CJK JP Regular"/>
                <a:cs typeface="Noto Sans CJK JP Regular"/>
              </a:rPr>
              <a:t>人學</a:t>
            </a:r>
            <a:r>
              <a:rPr sz="3200" spc="-15" dirty="0">
                <a:latin typeface="Noto Sans CJK JP Regular"/>
                <a:cs typeface="Noto Sans CJK JP Regular"/>
              </a:rPr>
              <a:t>會</a:t>
            </a:r>
            <a:r>
              <a:rPr sz="3200" dirty="0">
                <a:latin typeface="Noto Sans CJK JP Regular"/>
                <a:cs typeface="Noto Sans CJK JP Regular"/>
              </a:rPr>
              <a:t>了，</a:t>
            </a:r>
            <a:r>
              <a:rPr sz="3200" spc="-15" dirty="0">
                <a:latin typeface="Noto Sans CJK JP Regular"/>
                <a:cs typeface="Noto Sans CJK JP Regular"/>
              </a:rPr>
              <a:t>加</a:t>
            </a:r>
            <a:r>
              <a:rPr sz="3200" dirty="0">
                <a:latin typeface="Noto Sans CJK JP Regular"/>
                <a:cs typeface="Noto Sans CJK JP Regular"/>
              </a:rPr>
              <a:t>兩倍</a:t>
            </a:r>
            <a:r>
              <a:rPr sz="3200" spc="-15" dirty="0">
                <a:latin typeface="Noto Sans CJK JP Regular"/>
                <a:cs typeface="Noto Sans CJK JP Regular"/>
              </a:rPr>
              <a:t>的</a:t>
            </a:r>
            <a:r>
              <a:rPr sz="3200" dirty="0">
                <a:latin typeface="Noto Sans CJK JP Regular"/>
                <a:cs typeface="Noto Sans CJK JP Regular"/>
              </a:rPr>
              <a:t>分數。</a:t>
            </a:r>
            <a:endParaRPr sz="3200">
              <a:latin typeface="Noto Sans CJK JP Regular"/>
              <a:cs typeface="Noto Sans CJK JP Regular"/>
            </a:endParaRPr>
          </a:p>
          <a:p>
            <a:pPr marL="657225">
              <a:lnSpc>
                <a:spcPct val="100000"/>
              </a:lnSpc>
              <a:spcBef>
                <a:spcPts val="550"/>
              </a:spcBef>
            </a:pPr>
            <a:r>
              <a:rPr sz="3200" spc="-210" dirty="0">
                <a:latin typeface="Trebuchet MS"/>
                <a:cs typeface="Trebuchet MS"/>
              </a:rPr>
              <a:t>5.</a:t>
            </a:r>
            <a:r>
              <a:rPr sz="3200" spc="-254" dirty="0">
                <a:latin typeface="Trebuchet MS"/>
                <a:cs typeface="Trebuchet MS"/>
              </a:rPr>
              <a:t> </a:t>
            </a:r>
            <a:r>
              <a:rPr sz="3200" spc="20" dirty="0">
                <a:latin typeface="Noto Sans CJK JP Regular"/>
                <a:cs typeface="Noto Sans CJK JP Regular"/>
              </a:rPr>
              <a:t>我</a:t>
            </a:r>
            <a:r>
              <a:rPr sz="3200" spc="5" dirty="0">
                <a:latin typeface="Noto Sans CJK JP Regular"/>
                <a:cs typeface="Noto Sans CJK JP Regular"/>
              </a:rPr>
              <a:t>們願意一</a:t>
            </a:r>
            <a:r>
              <a:rPr sz="3200" spc="-20" dirty="0">
                <a:latin typeface="Noto Sans CJK JP Regular"/>
                <a:cs typeface="Noto Sans CJK JP Regular"/>
              </a:rPr>
              <a:t>起</a:t>
            </a:r>
            <a:r>
              <a:rPr sz="3200" spc="5" dirty="0">
                <a:latin typeface="Noto Sans CJK JP Regular"/>
                <a:cs typeface="Noto Sans CJK JP Regular"/>
              </a:rPr>
              <a:t>營造</a:t>
            </a:r>
            <a:r>
              <a:rPr sz="3200" spc="-15" dirty="0">
                <a:latin typeface="Noto Sans CJK JP Regular"/>
                <a:cs typeface="Noto Sans CJK JP Regular"/>
              </a:rPr>
              <a:t>溫</a:t>
            </a:r>
            <a:r>
              <a:rPr sz="3200" spc="5" dirty="0">
                <a:latin typeface="Noto Sans CJK JP Regular"/>
                <a:cs typeface="Noto Sans CJK JP Regular"/>
              </a:rPr>
              <a:t>暖而</a:t>
            </a:r>
            <a:r>
              <a:rPr sz="3200" spc="-15" dirty="0">
                <a:latin typeface="Noto Sans CJK JP Regular"/>
                <a:cs typeface="Noto Sans CJK JP Regular"/>
              </a:rPr>
              <a:t>輕</a:t>
            </a:r>
            <a:r>
              <a:rPr sz="3200" spc="5" dirty="0">
                <a:latin typeface="Noto Sans CJK JP Regular"/>
                <a:cs typeface="Noto Sans CJK JP Regular"/>
              </a:rPr>
              <a:t>聲細</a:t>
            </a:r>
            <a:r>
              <a:rPr sz="3200" spc="-15" dirty="0">
                <a:latin typeface="Noto Sans CJK JP Regular"/>
                <a:cs typeface="Noto Sans CJK JP Regular"/>
              </a:rPr>
              <a:t>語</a:t>
            </a:r>
            <a:r>
              <a:rPr sz="3200" spc="5" dirty="0">
                <a:latin typeface="Noto Sans CJK JP Regular"/>
                <a:cs typeface="Noto Sans CJK JP Regular"/>
              </a:rPr>
              <a:t>的班</a:t>
            </a:r>
            <a:r>
              <a:rPr sz="3200" spc="-10" dirty="0">
                <a:latin typeface="Noto Sans CJK JP Regular"/>
                <a:cs typeface="Noto Sans CJK JP Regular"/>
              </a:rPr>
              <a:t>級</a:t>
            </a:r>
            <a:r>
              <a:rPr sz="3200" spc="5" dirty="0">
                <a:latin typeface="Noto Sans CJK JP Regular"/>
                <a:cs typeface="Noto Sans CJK JP Regular"/>
              </a:rPr>
              <a:t>。</a:t>
            </a:r>
            <a:endParaRPr sz="32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7702" y="612724"/>
            <a:ext cx="50615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享</a:t>
            </a:r>
            <a:r>
              <a:rPr spc="20" dirty="0"/>
              <a:t>受</a:t>
            </a:r>
            <a:r>
              <a:rPr spc="5" dirty="0"/>
              <a:t>解決問題</a:t>
            </a:r>
            <a:r>
              <a:rPr spc="-20" dirty="0"/>
              <a:t>的</a:t>
            </a:r>
            <a:r>
              <a:rPr spc="5" dirty="0"/>
              <a:t>快樂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5985"/>
            <a:ext cx="10208895" cy="258445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Noto Sans CJK JP Regular"/>
                <a:cs typeface="Noto Sans CJK JP Regular"/>
              </a:rPr>
              <a:t>追</a:t>
            </a:r>
            <a:r>
              <a:rPr sz="2800" spc="-5" dirty="0">
                <a:latin typeface="Noto Sans CJK JP Regular"/>
                <a:cs typeface="Noto Sans CJK JP Regular"/>
              </a:rPr>
              <a:t>求快樂</a:t>
            </a:r>
            <a:r>
              <a:rPr sz="2800" dirty="0">
                <a:latin typeface="Noto Sans CJK JP Regular"/>
                <a:cs typeface="Noto Sans CJK JP Regular"/>
              </a:rPr>
              <a:t>學</a:t>
            </a:r>
            <a:r>
              <a:rPr sz="2800" spc="-5" dirty="0">
                <a:latin typeface="Noto Sans CJK JP Regular"/>
                <a:cs typeface="Noto Sans CJK JP Regular"/>
              </a:rPr>
              <a:t>習經常</a:t>
            </a:r>
            <a:r>
              <a:rPr sz="2800" dirty="0">
                <a:latin typeface="Noto Sans CJK JP Regular"/>
                <a:cs typeface="Noto Sans CJK JP Regular"/>
              </a:rPr>
              <a:t>會</a:t>
            </a:r>
            <a:r>
              <a:rPr sz="2800" spc="-5" dirty="0">
                <a:latin typeface="Noto Sans CJK JP Regular"/>
                <a:cs typeface="Noto Sans CJK JP Regular"/>
              </a:rPr>
              <a:t>讓班級</a:t>
            </a:r>
            <a:r>
              <a:rPr sz="2800" dirty="0">
                <a:latin typeface="Noto Sans CJK JP Regular"/>
                <a:cs typeface="Noto Sans CJK JP Regular"/>
              </a:rPr>
              <a:t>陷</a:t>
            </a:r>
            <a:r>
              <a:rPr sz="2800" spc="-5" dirty="0">
                <a:latin typeface="Noto Sans CJK JP Regular"/>
                <a:cs typeface="Noto Sans CJK JP Regular"/>
              </a:rPr>
              <a:t>入狂喜</a:t>
            </a:r>
            <a:r>
              <a:rPr sz="2800" dirty="0">
                <a:latin typeface="Noto Sans CJK JP Regular"/>
                <a:cs typeface="Noto Sans CJK JP Regular"/>
              </a:rPr>
              <a:t>與</a:t>
            </a:r>
            <a:r>
              <a:rPr sz="2800" spc="-5" dirty="0">
                <a:latin typeface="Noto Sans CJK JP Regular"/>
                <a:cs typeface="Noto Sans CJK JP Regular"/>
              </a:rPr>
              <a:t>狂悲。</a:t>
            </a:r>
            <a:endParaRPr sz="2800">
              <a:latin typeface="Noto Sans CJK JP Regular"/>
              <a:cs typeface="Noto Sans CJK JP Regular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Noto Sans CJK JP Regular"/>
                <a:cs typeface="Noto Sans CJK JP Regular"/>
              </a:rPr>
              <a:t>不</a:t>
            </a:r>
            <a:r>
              <a:rPr sz="2800" spc="-5" dirty="0">
                <a:latin typeface="Noto Sans CJK JP Regular"/>
                <a:cs typeface="Noto Sans CJK JP Regular"/>
              </a:rPr>
              <a:t>能討好</a:t>
            </a:r>
            <a:r>
              <a:rPr sz="2800" spc="10" dirty="0">
                <a:latin typeface="Noto Sans CJK JP Regular"/>
                <a:cs typeface="Noto Sans CJK JP Regular"/>
              </a:rPr>
              <a:t>學</a:t>
            </a:r>
            <a:r>
              <a:rPr sz="2800" spc="-5" dirty="0">
                <a:latin typeface="Noto Sans CJK JP Regular"/>
                <a:cs typeface="Noto Sans CJK JP Regular"/>
              </a:rPr>
              <a:t>生，</a:t>
            </a:r>
            <a:r>
              <a:rPr sz="2800" spc="-10" dirty="0">
                <a:latin typeface="Noto Sans CJK JP Regular"/>
                <a:cs typeface="Noto Sans CJK JP Regular"/>
              </a:rPr>
              <a:t>要</a:t>
            </a:r>
            <a:r>
              <a:rPr sz="2800" spc="5" dirty="0">
                <a:latin typeface="Noto Sans CJK JP Regular"/>
                <a:cs typeface="Noto Sans CJK JP Regular"/>
              </a:rPr>
              <a:t>帶</a:t>
            </a:r>
            <a:r>
              <a:rPr sz="2800" spc="-5" dirty="0">
                <a:latin typeface="Noto Sans CJK JP Regular"/>
                <a:cs typeface="Noto Sans CJK JP Regular"/>
              </a:rPr>
              <a:t>好學生。</a:t>
            </a:r>
            <a:endParaRPr sz="2800">
              <a:latin typeface="Noto Sans CJK JP Regular"/>
              <a:cs typeface="Noto Sans CJK JP Regular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Noto Sans CJK JP Regular"/>
                <a:cs typeface="Noto Sans CJK JP Regular"/>
              </a:rPr>
              <a:t>不</a:t>
            </a:r>
            <a:r>
              <a:rPr sz="2800" spc="-5" dirty="0">
                <a:latin typeface="Noto Sans CJK JP Regular"/>
                <a:cs typeface="Noto Sans CJK JP Regular"/>
              </a:rPr>
              <a:t>要追求</a:t>
            </a:r>
            <a:r>
              <a:rPr sz="2800" dirty="0">
                <a:latin typeface="Noto Sans CJK JP Regular"/>
                <a:cs typeface="Noto Sans CJK JP Regular"/>
              </a:rPr>
              <a:t>學</a:t>
            </a:r>
            <a:r>
              <a:rPr sz="2800" spc="-5" dirty="0">
                <a:latin typeface="Noto Sans CJK JP Regular"/>
                <a:cs typeface="Noto Sans CJK JP Regular"/>
              </a:rPr>
              <a:t>生喜歡</a:t>
            </a:r>
            <a:r>
              <a:rPr sz="2800" dirty="0">
                <a:latin typeface="Noto Sans CJK JP Regular"/>
                <a:cs typeface="Noto Sans CJK JP Regular"/>
              </a:rPr>
              <a:t>老</a:t>
            </a:r>
            <a:r>
              <a:rPr sz="2800" spc="-5" dirty="0">
                <a:latin typeface="Noto Sans CJK JP Regular"/>
                <a:cs typeface="Noto Sans CJK JP Regular"/>
              </a:rPr>
              <a:t>師，要</a:t>
            </a:r>
            <a:r>
              <a:rPr sz="2800" dirty="0">
                <a:latin typeface="Noto Sans CJK JP Regular"/>
                <a:cs typeface="Noto Sans CJK JP Regular"/>
              </a:rPr>
              <a:t>追</a:t>
            </a:r>
            <a:r>
              <a:rPr sz="2800" spc="-5" dirty="0">
                <a:latin typeface="Noto Sans CJK JP Regular"/>
                <a:cs typeface="Noto Sans CJK JP Regular"/>
              </a:rPr>
              <a:t>求學生</a:t>
            </a:r>
            <a:r>
              <a:rPr sz="2800" dirty="0">
                <a:latin typeface="Noto Sans CJK JP Regular"/>
                <a:cs typeface="Noto Sans CJK JP Regular"/>
              </a:rPr>
              <a:t>喜</a:t>
            </a:r>
            <a:r>
              <a:rPr sz="2800" spc="-25" dirty="0">
                <a:latin typeface="Noto Sans CJK JP Regular"/>
                <a:cs typeface="Noto Sans CJK JP Regular"/>
              </a:rPr>
              <a:t>歡</a:t>
            </a:r>
            <a:r>
              <a:rPr sz="2800" spc="-1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學習</a:t>
            </a:r>
            <a:r>
              <a:rPr sz="2800" dirty="0">
                <a:latin typeface="Noto Sans CJK JP Regular"/>
                <a:cs typeface="Noto Sans CJK JP Regular"/>
              </a:rPr>
              <a:t>，</a:t>
            </a:r>
            <a:r>
              <a:rPr sz="2800" spc="-5" dirty="0">
                <a:latin typeface="Noto Sans CJK JP Regular"/>
                <a:cs typeface="Noto Sans CJK JP Regular"/>
              </a:rPr>
              <a:t>喜歡解</a:t>
            </a:r>
            <a:r>
              <a:rPr sz="2800" dirty="0">
                <a:latin typeface="Noto Sans CJK JP Regular"/>
                <a:cs typeface="Noto Sans CJK JP Regular"/>
              </a:rPr>
              <a:t>決</a:t>
            </a:r>
            <a:r>
              <a:rPr sz="2800" spc="-1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問題</a:t>
            </a:r>
            <a:r>
              <a:rPr sz="2800" spc="-5" dirty="0">
                <a:latin typeface="Noto Sans CJK JP Regular"/>
                <a:cs typeface="Noto Sans CJK JP Regular"/>
              </a:rPr>
              <a:t>。</a:t>
            </a:r>
            <a:endParaRPr sz="2800">
              <a:latin typeface="Noto Sans CJK JP Regular"/>
              <a:cs typeface="Noto Sans CJK JP Regular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Noto Sans CJK JP Regular"/>
                <a:cs typeface="Noto Sans CJK JP Regular"/>
              </a:rPr>
              <a:t>鼓</a:t>
            </a:r>
            <a:r>
              <a:rPr sz="2800" spc="-5" dirty="0">
                <a:latin typeface="Noto Sans CJK JP Regular"/>
                <a:cs typeface="Noto Sans CJK JP Regular"/>
              </a:rPr>
              <a:t>勵學生</a:t>
            </a:r>
            <a:r>
              <a:rPr sz="2800" spc="10" dirty="0">
                <a:latin typeface="Noto Sans CJK JP Regular"/>
                <a:cs typeface="Noto Sans CJK JP Regular"/>
              </a:rPr>
              <a:t>挑</a:t>
            </a:r>
            <a:r>
              <a:rPr sz="2800" spc="-5" dirty="0">
                <a:latin typeface="Noto Sans CJK JP Regular"/>
                <a:cs typeface="Noto Sans CJK JP Regular"/>
              </a:rPr>
              <a:t>戰問題</a:t>
            </a:r>
            <a:r>
              <a:rPr sz="2800" spc="10" dirty="0">
                <a:latin typeface="Noto Sans CJK JP Regular"/>
                <a:cs typeface="Noto Sans CJK JP Regular"/>
              </a:rPr>
              <a:t>，</a:t>
            </a:r>
            <a:r>
              <a:rPr sz="2800" spc="-5" dirty="0">
                <a:latin typeface="Noto Sans CJK JP Regular"/>
                <a:cs typeface="Noto Sans CJK JP Regular"/>
              </a:rPr>
              <a:t>解決問</a:t>
            </a:r>
            <a:r>
              <a:rPr sz="2800" spc="10" dirty="0">
                <a:latin typeface="Noto Sans CJK JP Regular"/>
                <a:cs typeface="Noto Sans CJK JP Regular"/>
              </a:rPr>
              <a:t>題</a:t>
            </a:r>
            <a:r>
              <a:rPr sz="2800" spc="-5" dirty="0">
                <a:latin typeface="Noto Sans CJK JP Regular"/>
                <a:cs typeface="Noto Sans CJK JP Regular"/>
              </a:rPr>
              <a:t>。</a:t>
            </a:r>
            <a:endParaRPr sz="2800">
              <a:latin typeface="Noto Sans CJK JP Regular"/>
              <a:cs typeface="Noto Sans CJK JP Regular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Noto Sans CJK JP Regular"/>
                <a:cs typeface="Noto Sans CJK JP Regular"/>
              </a:rPr>
              <a:t>問</a:t>
            </a:r>
            <a:r>
              <a:rPr sz="2800" spc="-5" dirty="0">
                <a:latin typeface="Noto Sans CJK JP Regular"/>
                <a:cs typeface="Noto Sans CJK JP Regular"/>
              </a:rPr>
              <a:t>題只要</a:t>
            </a:r>
            <a:r>
              <a:rPr sz="2800" spc="10" dirty="0">
                <a:latin typeface="Noto Sans CJK JP Regular"/>
                <a:cs typeface="Noto Sans CJK JP Regular"/>
              </a:rPr>
              <a:t>看</a:t>
            </a:r>
            <a:r>
              <a:rPr sz="2800" spc="-5" dirty="0">
                <a:latin typeface="Noto Sans CJK JP Regular"/>
                <a:cs typeface="Noto Sans CJK JP Regular"/>
              </a:rPr>
              <a:t>得懂，</a:t>
            </a:r>
            <a:r>
              <a:rPr sz="2800" spc="10" dirty="0">
                <a:latin typeface="Noto Sans CJK JP Regular"/>
                <a:cs typeface="Noto Sans CJK JP Regular"/>
              </a:rPr>
              <a:t>學</a:t>
            </a:r>
            <a:r>
              <a:rPr sz="2800" spc="-5" dirty="0">
                <a:latin typeface="Noto Sans CJK JP Regular"/>
                <a:cs typeface="Noto Sans CJK JP Regular"/>
              </a:rPr>
              <a:t>生就有</a:t>
            </a:r>
            <a:r>
              <a:rPr sz="2800" spc="10" dirty="0">
                <a:latin typeface="Noto Sans CJK JP Regular"/>
                <a:cs typeface="Noto Sans CJK JP Regular"/>
              </a:rPr>
              <a:t>可</a:t>
            </a:r>
            <a:r>
              <a:rPr sz="2800" spc="-5" dirty="0">
                <a:latin typeface="Noto Sans CJK JP Regular"/>
                <a:cs typeface="Noto Sans CJK JP Regular"/>
              </a:rPr>
              <a:t>能會解</a:t>
            </a:r>
            <a:r>
              <a:rPr sz="2800" spc="10" dirty="0">
                <a:latin typeface="Noto Sans CJK JP Regular"/>
                <a:cs typeface="Noto Sans CJK JP Regular"/>
              </a:rPr>
              <a:t>題</a:t>
            </a:r>
            <a:r>
              <a:rPr sz="2800" spc="-5" dirty="0">
                <a:latin typeface="Noto Sans CJK JP Regular"/>
                <a:cs typeface="Noto Sans CJK JP Regular"/>
              </a:rPr>
              <a:t>。</a:t>
            </a:r>
            <a:endParaRPr sz="28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7061" y="623392"/>
            <a:ext cx="28194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專</a:t>
            </a:r>
            <a:r>
              <a:rPr spc="-15" dirty="0"/>
              <a:t>注</a:t>
            </a:r>
            <a:r>
              <a:rPr spc="5" dirty="0"/>
              <a:t>與</a:t>
            </a:r>
            <a:r>
              <a:rPr spc="-15" dirty="0"/>
              <a:t>關</a:t>
            </a:r>
            <a:r>
              <a:rPr spc="5" dirty="0"/>
              <a:t>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6022"/>
            <a:ext cx="5944870" cy="424434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Noto Sans CJK JP Regular"/>
                <a:cs typeface="Noto Sans CJK JP Regular"/>
              </a:rPr>
              <a:t>學</a:t>
            </a:r>
            <a:r>
              <a:rPr sz="2800" spc="-5" dirty="0">
                <a:latin typeface="Noto Sans CJK JP Regular"/>
                <a:cs typeface="Noto Sans CJK JP Regular"/>
              </a:rPr>
              <a:t>生是敏</a:t>
            </a:r>
            <a:r>
              <a:rPr sz="2800" dirty="0">
                <a:latin typeface="Noto Sans CJK JP Regular"/>
                <a:cs typeface="Noto Sans CJK JP Regular"/>
              </a:rPr>
              <a:t>感</a:t>
            </a:r>
            <a:r>
              <a:rPr sz="2800" spc="-5" dirty="0">
                <a:latin typeface="Noto Sans CJK JP Regular"/>
                <a:cs typeface="Noto Sans CJK JP Regular"/>
              </a:rPr>
              <a:t>的生物</a:t>
            </a:r>
            <a:endParaRPr sz="2800">
              <a:latin typeface="Noto Sans CJK JP Regular"/>
              <a:cs typeface="Noto Sans CJK JP Regular"/>
            </a:endParaRPr>
          </a:p>
          <a:p>
            <a:pPr marL="241300" indent="-22860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Noto Sans CJK JP Regular"/>
                <a:cs typeface="Noto Sans CJK JP Regular"/>
              </a:rPr>
              <a:t>班</a:t>
            </a:r>
            <a:r>
              <a:rPr sz="2800" spc="-5" dirty="0">
                <a:latin typeface="Noto Sans CJK JP Regular"/>
                <a:cs typeface="Noto Sans CJK JP Regular"/>
              </a:rPr>
              <a:t>級經營</a:t>
            </a:r>
            <a:r>
              <a:rPr sz="2800" spc="10" dirty="0">
                <a:latin typeface="Noto Sans CJK JP Regular"/>
                <a:cs typeface="Noto Sans CJK JP Regular"/>
              </a:rPr>
              <a:t>的</a:t>
            </a:r>
            <a:r>
              <a:rPr sz="2800" spc="-5" dirty="0">
                <a:latin typeface="Noto Sans CJK JP Regular"/>
                <a:cs typeface="Noto Sans CJK JP Regular"/>
              </a:rPr>
              <a:t>成功關</a:t>
            </a:r>
            <a:r>
              <a:rPr sz="2800" spc="10" dirty="0">
                <a:latin typeface="Noto Sans CJK JP Regular"/>
                <a:cs typeface="Noto Sans CJK JP Regular"/>
              </a:rPr>
              <a:t>鍵</a:t>
            </a:r>
            <a:r>
              <a:rPr sz="2800" spc="-5" dirty="0">
                <a:latin typeface="Noto Sans CJK JP Regular"/>
                <a:cs typeface="Noto Sans CJK JP Regular"/>
              </a:rPr>
              <a:t>，不是</a:t>
            </a:r>
            <a:r>
              <a:rPr sz="2800" spc="10" dirty="0">
                <a:latin typeface="Noto Sans CJK JP Regular"/>
                <a:cs typeface="Noto Sans CJK JP Regular"/>
              </a:rPr>
              <a:t>嚴</a:t>
            </a:r>
            <a:r>
              <a:rPr sz="2800" spc="-5" dirty="0">
                <a:latin typeface="Noto Sans CJK JP Regular"/>
                <a:cs typeface="Noto Sans CJK JP Regular"/>
              </a:rPr>
              <a:t>不</a:t>
            </a:r>
            <a:endParaRPr sz="2800">
              <a:latin typeface="Noto Sans CJK JP Regular"/>
              <a:cs typeface="Noto Sans CJK JP Regular"/>
            </a:endParaRPr>
          </a:p>
          <a:p>
            <a:pPr marL="241300" indent="-2286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Noto Sans CJK JP Regular"/>
                <a:cs typeface="Noto Sans CJK JP Regular"/>
              </a:rPr>
              <a:t>嚴</a:t>
            </a:r>
            <a:r>
              <a:rPr sz="2800" spc="-5" dirty="0">
                <a:latin typeface="Noto Sans CJK JP Regular"/>
                <a:cs typeface="Noto Sans CJK JP Regular"/>
              </a:rPr>
              <a:t>格，而</a:t>
            </a:r>
            <a:r>
              <a:rPr sz="2800" spc="10" dirty="0">
                <a:latin typeface="Noto Sans CJK JP Regular"/>
                <a:cs typeface="Noto Sans CJK JP Regular"/>
              </a:rPr>
              <a:t>是</a:t>
            </a:r>
            <a:r>
              <a:rPr sz="2800" spc="-5" dirty="0">
                <a:latin typeface="Noto Sans CJK JP Regular"/>
                <a:cs typeface="Noto Sans CJK JP Regular"/>
              </a:rPr>
              <a:t>老師是</a:t>
            </a:r>
            <a:r>
              <a:rPr sz="2800" spc="10" dirty="0">
                <a:latin typeface="Noto Sans CJK JP Regular"/>
                <a:cs typeface="Noto Sans CJK JP Regular"/>
              </a:rPr>
              <a:t>否</a:t>
            </a:r>
            <a:r>
              <a:rPr sz="2800" spc="-5" dirty="0">
                <a:latin typeface="Noto Sans CJK JP Regular"/>
                <a:cs typeface="Noto Sans CJK JP Regular"/>
              </a:rPr>
              <a:t>真心喜</a:t>
            </a:r>
            <a:r>
              <a:rPr sz="2800" spc="10" dirty="0">
                <a:latin typeface="Noto Sans CJK JP Regular"/>
                <a:cs typeface="Noto Sans CJK JP Regular"/>
              </a:rPr>
              <a:t>歡</a:t>
            </a:r>
            <a:r>
              <a:rPr sz="2800" spc="-5" dirty="0">
                <a:latin typeface="Noto Sans CJK JP Regular"/>
                <a:cs typeface="Noto Sans CJK JP Regular"/>
              </a:rPr>
              <a:t>學生。</a:t>
            </a:r>
            <a:endParaRPr sz="2800">
              <a:latin typeface="Noto Sans CJK JP Regular"/>
              <a:cs typeface="Noto Sans CJK JP Regular"/>
            </a:endParaRPr>
          </a:p>
          <a:p>
            <a:pPr marL="241300" indent="-2286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Noto Sans CJK JP Regular"/>
                <a:cs typeface="Noto Sans CJK JP Regular"/>
              </a:rPr>
              <a:t>老</a:t>
            </a:r>
            <a:r>
              <a:rPr sz="2800" spc="-5" dirty="0">
                <a:latin typeface="Noto Sans CJK JP Regular"/>
                <a:cs typeface="Noto Sans CJK JP Regular"/>
              </a:rPr>
              <a:t>師要喜</a:t>
            </a:r>
            <a:r>
              <a:rPr sz="2800" dirty="0">
                <a:latin typeface="Noto Sans CJK JP Regular"/>
                <a:cs typeface="Noto Sans CJK JP Regular"/>
              </a:rPr>
              <a:t>歡</a:t>
            </a:r>
            <a:r>
              <a:rPr sz="2800" spc="-5" dirty="0">
                <a:latin typeface="Noto Sans CJK JP Regular"/>
                <a:cs typeface="Noto Sans CJK JP Regular"/>
              </a:rPr>
              <a:t>每一位</a:t>
            </a:r>
            <a:r>
              <a:rPr sz="2800" dirty="0">
                <a:latin typeface="Noto Sans CJK JP Regular"/>
                <a:cs typeface="Noto Sans CJK JP Regular"/>
              </a:rPr>
              <a:t>學</a:t>
            </a:r>
            <a:r>
              <a:rPr sz="2800" spc="-5" dirty="0">
                <a:latin typeface="Noto Sans CJK JP Regular"/>
                <a:cs typeface="Noto Sans CJK JP Regular"/>
              </a:rPr>
              <a:t>生，</a:t>
            </a:r>
            <a:endParaRPr sz="2800">
              <a:latin typeface="Noto Sans CJK JP Regular"/>
              <a:cs typeface="Noto Sans CJK JP Regular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Noto Sans CJK JP Regular"/>
                <a:cs typeface="Noto Sans CJK JP Regular"/>
              </a:rPr>
              <a:t>他</a:t>
            </a:r>
            <a:r>
              <a:rPr sz="2800" spc="-5" dirty="0">
                <a:latin typeface="Noto Sans CJK JP Regular"/>
                <a:cs typeface="Noto Sans CJK JP Regular"/>
              </a:rPr>
              <a:t>們會感</a:t>
            </a:r>
            <a:r>
              <a:rPr sz="2800" spc="10" dirty="0">
                <a:latin typeface="Noto Sans CJK JP Regular"/>
                <a:cs typeface="Noto Sans CJK JP Regular"/>
              </a:rPr>
              <a:t>受</a:t>
            </a:r>
            <a:r>
              <a:rPr sz="2800" spc="-5" dirty="0">
                <a:latin typeface="Noto Sans CJK JP Regular"/>
                <a:cs typeface="Noto Sans CJK JP Regular"/>
              </a:rPr>
              <a:t>得到。</a:t>
            </a:r>
            <a:endParaRPr sz="2800">
              <a:latin typeface="Noto Sans CJK JP Regular"/>
              <a:cs typeface="Noto Sans CJK JP Regular"/>
            </a:endParaRPr>
          </a:p>
          <a:p>
            <a:pPr marL="241300" indent="-2286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Noto Sans CJK JP Regular"/>
                <a:cs typeface="Noto Sans CJK JP Regular"/>
              </a:rPr>
              <a:t>喜</a:t>
            </a:r>
            <a:r>
              <a:rPr sz="2800" spc="-10" dirty="0">
                <a:latin typeface="Noto Sans CJK JP Regular"/>
                <a:cs typeface="Noto Sans CJK JP Regular"/>
              </a:rPr>
              <a:t>歡每</a:t>
            </a:r>
            <a:r>
              <a:rPr sz="2800" spc="-5" dirty="0">
                <a:latin typeface="Noto Sans CJK JP Regular"/>
                <a:cs typeface="Noto Sans CJK JP Regular"/>
              </a:rPr>
              <a:t>位學生是老</a:t>
            </a:r>
            <a:r>
              <a:rPr sz="2800" dirty="0">
                <a:latin typeface="Noto Sans CJK JP Regular"/>
                <a:cs typeface="Noto Sans CJK JP Regular"/>
              </a:rPr>
              <a:t>師</a:t>
            </a:r>
            <a:r>
              <a:rPr sz="2800" spc="-5" dirty="0">
                <a:latin typeface="Noto Sans CJK JP Regular"/>
                <a:cs typeface="Noto Sans CJK JP Regular"/>
              </a:rPr>
              <a:t>的天職，</a:t>
            </a:r>
            <a:endParaRPr sz="2800">
              <a:latin typeface="Noto Sans CJK JP Regular"/>
              <a:cs typeface="Noto Sans CJK JP Regular"/>
            </a:endParaRPr>
          </a:p>
          <a:p>
            <a:pPr marL="241300" indent="-2286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Noto Sans CJK JP Regular"/>
                <a:cs typeface="Noto Sans CJK JP Regular"/>
              </a:rPr>
              <a:t>也</a:t>
            </a:r>
            <a:r>
              <a:rPr sz="2800" spc="-5" dirty="0">
                <a:latin typeface="Noto Sans CJK JP Regular"/>
                <a:cs typeface="Noto Sans CJK JP Regular"/>
              </a:rPr>
              <a:t>是素養</a:t>
            </a:r>
            <a:r>
              <a:rPr sz="2800" spc="10" dirty="0">
                <a:latin typeface="Noto Sans CJK JP Regular"/>
                <a:cs typeface="Noto Sans CJK JP Regular"/>
              </a:rPr>
              <a:t>。</a:t>
            </a:r>
            <a:r>
              <a:rPr sz="2800" spc="-5" dirty="0">
                <a:latin typeface="Noto Sans CJK JP Regular"/>
                <a:cs typeface="Noto Sans CJK JP Regular"/>
              </a:rPr>
              <a:t>缺乏這</a:t>
            </a:r>
            <a:r>
              <a:rPr sz="2800" spc="10" dirty="0">
                <a:latin typeface="Noto Sans CJK JP Regular"/>
                <a:cs typeface="Noto Sans CJK JP Regular"/>
              </a:rPr>
              <a:t>種</a:t>
            </a:r>
            <a:r>
              <a:rPr sz="2800" spc="-5" dirty="0">
                <a:latin typeface="Noto Sans CJK JP Regular"/>
                <a:cs typeface="Noto Sans CJK JP Regular"/>
              </a:rPr>
              <a:t>習慣，</a:t>
            </a:r>
            <a:endParaRPr sz="2800">
              <a:latin typeface="Noto Sans CJK JP Regular"/>
              <a:cs typeface="Noto Sans CJK JP Regular"/>
            </a:endParaRPr>
          </a:p>
          <a:p>
            <a:pPr marL="241300" indent="-22860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Noto Sans CJK JP Regular"/>
                <a:cs typeface="Noto Sans CJK JP Regular"/>
              </a:rPr>
              <a:t>老</a:t>
            </a:r>
            <a:r>
              <a:rPr sz="2800" spc="-5" dirty="0">
                <a:latin typeface="Noto Sans CJK JP Regular"/>
                <a:cs typeface="Noto Sans CJK JP Regular"/>
              </a:rPr>
              <a:t>師將陷</a:t>
            </a:r>
            <a:r>
              <a:rPr sz="2800" spc="10" dirty="0">
                <a:latin typeface="Noto Sans CJK JP Regular"/>
                <a:cs typeface="Noto Sans CJK JP Regular"/>
              </a:rPr>
              <a:t>入</a:t>
            </a:r>
            <a:r>
              <a:rPr sz="2800" spc="-5" dirty="0">
                <a:latin typeface="Noto Sans CJK JP Regular"/>
                <a:cs typeface="Noto Sans CJK JP Regular"/>
              </a:rPr>
              <a:t>一種師</a:t>
            </a:r>
            <a:r>
              <a:rPr sz="2800" spc="10" dirty="0">
                <a:latin typeface="Noto Sans CJK JP Regular"/>
                <a:cs typeface="Noto Sans CJK JP Regular"/>
              </a:rPr>
              <a:t>生</a:t>
            </a:r>
            <a:r>
              <a:rPr sz="2800" spc="-5" dirty="0">
                <a:latin typeface="Noto Sans CJK JP Regular"/>
                <a:cs typeface="Noto Sans CJK JP Regular"/>
              </a:rPr>
              <a:t>相互</a:t>
            </a:r>
            <a:endParaRPr sz="2800">
              <a:latin typeface="Noto Sans CJK JP Regular"/>
              <a:cs typeface="Noto Sans CJK JP Regular"/>
            </a:endParaRPr>
          </a:p>
          <a:p>
            <a:pPr marL="241300" indent="-228600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Noto Sans CJK JP Regular"/>
                <a:cs typeface="Noto Sans CJK JP Regular"/>
              </a:rPr>
              <a:t>對</a:t>
            </a:r>
            <a:r>
              <a:rPr sz="2800" spc="-5" dirty="0">
                <a:latin typeface="Noto Sans CJK JP Regular"/>
                <a:cs typeface="Noto Sans CJK JP Regular"/>
              </a:rPr>
              <a:t>抗的循</a:t>
            </a:r>
            <a:r>
              <a:rPr sz="2800" dirty="0">
                <a:latin typeface="Noto Sans CJK JP Regular"/>
                <a:cs typeface="Noto Sans CJK JP Regular"/>
              </a:rPr>
              <a:t>環</a:t>
            </a:r>
            <a:r>
              <a:rPr sz="2800" spc="-5" dirty="0">
                <a:latin typeface="Noto Sans CJK JP Regular"/>
                <a:cs typeface="Noto Sans CJK JP Regular"/>
              </a:rPr>
              <a:t>。</a:t>
            </a:r>
            <a:endParaRPr sz="28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30211" y="1825751"/>
            <a:ext cx="4323588" cy="3348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寧</a:t>
            </a:r>
            <a:r>
              <a:rPr spc="-15" dirty="0"/>
              <a:t>靜</a:t>
            </a:r>
            <a:r>
              <a:rPr spc="5" dirty="0"/>
              <a:t>班</a:t>
            </a:r>
            <a:r>
              <a:rPr spc="-15" dirty="0"/>
              <a:t>級</a:t>
            </a:r>
            <a:r>
              <a:rPr spc="5" dirty="0"/>
              <a:t>的</a:t>
            </a:r>
            <a:r>
              <a:rPr spc="-15" dirty="0"/>
              <a:t>五</a:t>
            </a:r>
            <a:r>
              <a:rPr spc="5" dirty="0"/>
              <a:t>項</a:t>
            </a:r>
            <a:r>
              <a:rPr spc="-15" dirty="0"/>
              <a:t>修</a:t>
            </a:r>
            <a:r>
              <a:rPr spc="5" dirty="0"/>
              <a:t>鍊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5985"/>
            <a:ext cx="7898765" cy="258445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  <a:tab pos="774700" algn="l"/>
              </a:tabLst>
            </a:pPr>
            <a:r>
              <a:rPr sz="2800" spc="235" dirty="0">
                <a:latin typeface="Noto Sans CJK JP Regular"/>
                <a:cs typeface="Noto Sans CJK JP Regular"/>
              </a:rPr>
              <a:t>1.	</a:t>
            </a:r>
            <a:r>
              <a:rPr sz="2800" dirty="0">
                <a:latin typeface="Noto Sans CJK JP Regular"/>
                <a:cs typeface="Noto Sans CJK JP Regular"/>
              </a:rPr>
              <a:t>晨</a:t>
            </a:r>
            <a:r>
              <a:rPr sz="2800" spc="-5" dirty="0">
                <a:latin typeface="Noto Sans CJK JP Regular"/>
                <a:cs typeface="Noto Sans CJK JP Regular"/>
              </a:rPr>
              <a:t>間端坐在學</a:t>
            </a:r>
            <a:r>
              <a:rPr sz="2800" dirty="0">
                <a:latin typeface="Noto Sans CJK JP Regular"/>
                <a:cs typeface="Noto Sans CJK JP Regular"/>
              </a:rPr>
              <a:t>生</a:t>
            </a:r>
            <a:r>
              <a:rPr sz="2800" spc="-5" dirty="0">
                <a:latin typeface="Noto Sans CJK JP Regular"/>
                <a:cs typeface="Noto Sans CJK JP Regular"/>
              </a:rPr>
              <a:t>面前認真閱</a:t>
            </a:r>
            <a:r>
              <a:rPr sz="2800" spc="15" dirty="0">
                <a:latin typeface="Noto Sans CJK JP Regular"/>
                <a:cs typeface="Noto Sans CJK JP Regular"/>
              </a:rPr>
              <a:t>讀</a:t>
            </a:r>
            <a:r>
              <a:rPr sz="2800" spc="-165" dirty="0">
                <a:latin typeface="Noto Sans CJK JP Regular"/>
                <a:cs typeface="Noto Sans CJK JP Regular"/>
              </a:rPr>
              <a:t>30</a:t>
            </a:r>
            <a:r>
              <a:rPr sz="2800" dirty="0">
                <a:latin typeface="Noto Sans CJK JP Regular"/>
                <a:cs typeface="Noto Sans CJK JP Regular"/>
              </a:rPr>
              <a:t>分</a:t>
            </a:r>
            <a:r>
              <a:rPr sz="2800" spc="-5" dirty="0">
                <a:latin typeface="Noto Sans CJK JP Regular"/>
                <a:cs typeface="Noto Sans CJK JP Regular"/>
              </a:rPr>
              <a:t>鐘的老師。</a:t>
            </a:r>
            <a:endParaRPr sz="2800">
              <a:latin typeface="Noto Sans CJK JP Regular"/>
              <a:cs typeface="Noto Sans CJK JP Regular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  <a:tab pos="774700" algn="l"/>
              </a:tabLst>
            </a:pPr>
            <a:r>
              <a:rPr sz="2800" spc="229" dirty="0">
                <a:latin typeface="Noto Sans CJK JP Regular"/>
                <a:cs typeface="Noto Sans CJK JP Regular"/>
              </a:rPr>
              <a:t>2.	</a:t>
            </a:r>
            <a:r>
              <a:rPr sz="2800" dirty="0">
                <a:latin typeface="Noto Sans CJK JP Regular"/>
                <a:cs typeface="Noto Sans CJK JP Regular"/>
              </a:rPr>
              <a:t>每</a:t>
            </a:r>
            <a:r>
              <a:rPr sz="2800" spc="-5" dirty="0">
                <a:latin typeface="Noto Sans CJK JP Regular"/>
                <a:cs typeface="Noto Sans CJK JP Regular"/>
              </a:rPr>
              <a:t>一</a:t>
            </a:r>
            <a:r>
              <a:rPr sz="2800" dirty="0">
                <a:latin typeface="Noto Sans CJK JP Regular"/>
                <a:cs typeface="Noto Sans CJK JP Regular"/>
              </a:rPr>
              <a:t>節</a:t>
            </a:r>
            <a:r>
              <a:rPr sz="2800" spc="-5" dirty="0">
                <a:latin typeface="Noto Sans CJK JP Regular"/>
                <a:cs typeface="Noto Sans CJK JP Regular"/>
              </a:rPr>
              <a:t>課都能</a:t>
            </a:r>
            <a:r>
              <a:rPr sz="2800" dirty="0">
                <a:latin typeface="Noto Sans CJK JP Regular"/>
                <a:cs typeface="Noto Sans CJK JP Regular"/>
              </a:rPr>
              <a:t>準</a:t>
            </a:r>
            <a:r>
              <a:rPr sz="2800" spc="-5" dirty="0">
                <a:latin typeface="Noto Sans CJK JP Regular"/>
                <a:cs typeface="Noto Sans CJK JP Regular"/>
              </a:rPr>
              <a:t>備一個</a:t>
            </a:r>
            <a:r>
              <a:rPr sz="2800" dirty="0">
                <a:latin typeface="Noto Sans CJK JP Regular"/>
                <a:cs typeface="Noto Sans CJK JP Regular"/>
              </a:rPr>
              <a:t>以</a:t>
            </a:r>
            <a:r>
              <a:rPr sz="2800" spc="-5" dirty="0">
                <a:latin typeface="Noto Sans CJK JP Regular"/>
                <a:cs typeface="Noto Sans CJK JP Regular"/>
              </a:rPr>
              <a:t>上的挑</a:t>
            </a:r>
            <a:r>
              <a:rPr sz="2800" dirty="0">
                <a:latin typeface="Noto Sans CJK JP Regular"/>
                <a:cs typeface="Noto Sans CJK JP Regular"/>
              </a:rPr>
              <a:t>戰</a:t>
            </a:r>
            <a:r>
              <a:rPr sz="2800" spc="-5" dirty="0">
                <a:latin typeface="Noto Sans CJK JP Regular"/>
                <a:cs typeface="Noto Sans CJK JP Regular"/>
              </a:rPr>
              <a:t>問題。</a:t>
            </a:r>
            <a:endParaRPr sz="2800">
              <a:latin typeface="Noto Sans CJK JP Regular"/>
              <a:cs typeface="Noto Sans CJK JP Regular"/>
            </a:endParaRP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  <a:tab pos="755015" algn="l"/>
              </a:tabLst>
            </a:pPr>
            <a:r>
              <a:rPr sz="2800" spc="-190" dirty="0">
                <a:latin typeface="Trebuchet MS"/>
                <a:cs typeface="Trebuchet MS"/>
              </a:rPr>
              <a:t>3.	</a:t>
            </a:r>
            <a:r>
              <a:rPr sz="2800" spc="15" dirty="0">
                <a:latin typeface="Noto Sans CJK JP Regular"/>
                <a:cs typeface="Noto Sans CJK JP Regular"/>
              </a:rPr>
              <a:t>鼓勵</a:t>
            </a:r>
            <a:r>
              <a:rPr sz="2800" dirty="0">
                <a:latin typeface="Noto Sans CJK JP Regular"/>
                <a:cs typeface="Noto Sans CJK JP Regular"/>
              </a:rPr>
              <a:t>不</a:t>
            </a:r>
            <a:r>
              <a:rPr sz="2800" spc="-5" dirty="0">
                <a:latin typeface="Noto Sans CJK JP Regular"/>
                <a:cs typeface="Noto Sans CJK JP Regular"/>
              </a:rPr>
              <a:t>會的</a:t>
            </a:r>
            <a:r>
              <a:rPr sz="2800" dirty="0">
                <a:latin typeface="Noto Sans CJK JP Regular"/>
                <a:cs typeface="Noto Sans CJK JP Regular"/>
              </a:rPr>
              <a:t>孩</a:t>
            </a:r>
            <a:r>
              <a:rPr sz="2800" spc="-5" dirty="0">
                <a:latin typeface="Noto Sans CJK JP Regular"/>
                <a:cs typeface="Noto Sans CJK JP Regular"/>
              </a:rPr>
              <a:t>子提</a:t>
            </a:r>
            <a:r>
              <a:rPr sz="2800" dirty="0">
                <a:latin typeface="Noto Sans CJK JP Regular"/>
                <a:cs typeface="Noto Sans CJK JP Regular"/>
              </a:rPr>
              <a:t>問</a:t>
            </a:r>
            <a:r>
              <a:rPr sz="2800" spc="-5" dirty="0">
                <a:latin typeface="Noto Sans CJK JP Regular"/>
                <a:cs typeface="Noto Sans CJK JP Regular"/>
              </a:rPr>
              <a:t>，讓</a:t>
            </a:r>
            <a:r>
              <a:rPr sz="2800" dirty="0">
                <a:latin typeface="Noto Sans CJK JP Regular"/>
                <a:cs typeface="Noto Sans CJK JP Regular"/>
              </a:rPr>
              <a:t>每</a:t>
            </a:r>
            <a:r>
              <a:rPr sz="2800" spc="-5" dirty="0">
                <a:latin typeface="Noto Sans CJK JP Regular"/>
                <a:cs typeface="Noto Sans CJK JP Regular"/>
              </a:rPr>
              <a:t>一個</a:t>
            </a:r>
            <a:r>
              <a:rPr sz="2800" dirty="0">
                <a:latin typeface="Noto Sans CJK JP Regular"/>
                <a:cs typeface="Noto Sans CJK JP Regular"/>
              </a:rPr>
              <a:t>孩</a:t>
            </a:r>
            <a:r>
              <a:rPr sz="2800" spc="-5" dirty="0">
                <a:latin typeface="Noto Sans CJK JP Regular"/>
                <a:cs typeface="Noto Sans CJK JP Regular"/>
              </a:rPr>
              <a:t>子都</a:t>
            </a:r>
            <a:r>
              <a:rPr sz="2800" dirty="0">
                <a:latin typeface="Noto Sans CJK JP Regular"/>
                <a:cs typeface="Noto Sans CJK JP Regular"/>
              </a:rPr>
              <a:t>學</a:t>
            </a:r>
            <a:r>
              <a:rPr sz="2800" spc="-5" dirty="0">
                <a:latin typeface="Noto Sans CJK JP Regular"/>
                <a:cs typeface="Noto Sans CJK JP Regular"/>
              </a:rPr>
              <a:t>會。</a:t>
            </a:r>
            <a:endParaRPr sz="2800">
              <a:latin typeface="Noto Sans CJK JP Regular"/>
              <a:cs typeface="Noto Sans CJK JP Regular"/>
            </a:endParaRPr>
          </a:p>
          <a:p>
            <a:pPr marL="241300" indent="-2286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41300" algn="l"/>
                <a:tab pos="774700" algn="l"/>
              </a:tabLst>
            </a:pPr>
            <a:r>
              <a:rPr sz="2800" spc="229" dirty="0">
                <a:latin typeface="Noto Sans CJK JP Regular"/>
                <a:cs typeface="Noto Sans CJK JP Regular"/>
              </a:rPr>
              <a:t>4.	</a:t>
            </a:r>
            <a:r>
              <a:rPr sz="2800" dirty="0">
                <a:latin typeface="Noto Sans CJK JP Regular"/>
                <a:cs typeface="Noto Sans CJK JP Regular"/>
              </a:rPr>
              <a:t>增</a:t>
            </a:r>
            <a:r>
              <a:rPr sz="2800" spc="-5" dirty="0">
                <a:latin typeface="Noto Sans CJK JP Regular"/>
                <a:cs typeface="Noto Sans CJK JP Regular"/>
              </a:rPr>
              <a:t>加</a:t>
            </a:r>
            <a:r>
              <a:rPr sz="2800" dirty="0">
                <a:latin typeface="Noto Sans CJK JP Regular"/>
                <a:cs typeface="Noto Sans CJK JP Regular"/>
              </a:rPr>
              <a:t>對</a:t>
            </a:r>
            <a:r>
              <a:rPr sz="2800" spc="-5" dirty="0">
                <a:latin typeface="Noto Sans CJK JP Regular"/>
                <a:cs typeface="Noto Sans CJK JP Regular"/>
              </a:rPr>
              <a:t>弱勢學</a:t>
            </a:r>
            <a:r>
              <a:rPr sz="2800" dirty="0">
                <a:latin typeface="Noto Sans CJK JP Regular"/>
                <a:cs typeface="Noto Sans CJK JP Regular"/>
              </a:rPr>
              <a:t>生</a:t>
            </a:r>
            <a:r>
              <a:rPr sz="2800" spc="-5" dirty="0">
                <a:latin typeface="Noto Sans CJK JP Regular"/>
                <a:cs typeface="Noto Sans CJK JP Regular"/>
              </a:rPr>
              <a:t>的注意</a:t>
            </a:r>
            <a:r>
              <a:rPr sz="2800" dirty="0">
                <a:latin typeface="Noto Sans CJK JP Regular"/>
                <a:cs typeface="Noto Sans CJK JP Regular"/>
              </a:rPr>
              <a:t>與</a:t>
            </a:r>
            <a:r>
              <a:rPr sz="2800" spc="-5" dirty="0">
                <a:latin typeface="Noto Sans CJK JP Regular"/>
                <a:cs typeface="Noto Sans CJK JP Regular"/>
              </a:rPr>
              <a:t>關懷。</a:t>
            </a:r>
            <a:endParaRPr sz="2800">
              <a:latin typeface="Noto Sans CJK JP Regular"/>
              <a:cs typeface="Noto Sans CJK JP Regular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  <a:tab pos="774700" algn="l"/>
              </a:tabLst>
            </a:pPr>
            <a:r>
              <a:rPr sz="2800" spc="229" dirty="0">
                <a:latin typeface="Noto Sans CJK JP Regular"/>
                <a:cs typeface="Noto Sans CJK JP Regular"/>
              </a:rPr>
              <a:t>5.	</a:t>
            </a:r>
            <a:r>
              <a:rPr sz="2800" dirty="0">
                <a:latin typeface="Noto Sans CJK JP Regular"/>
                <a:cs typeface="Noto Sans CJK JP Regular"/>
              </a:rPr>
              <a:t>營</a:t>
            </a:r>
            <a:r>
              <a:rPr sz="2800" spc="-5" dirty="0">
                <a:latin typeface="Noto Sans CJK JP Regular"/>
                <a:cs typeface="Noto Sans CJK JP Regular"/>
              </a:rPr>
              <a:t>造</a:t>
            </a:r>
            <a:r>
              <a:rPr sz="2800" dirty="0">
                <a:latin typeface="Noto Sans CJK JP Regular"/>
                <a:cs typeface="Noto Sans CJK JP Regular"/>
              </a:rPr>
              <a:t>輕</a:t>
            </a:r>
            <a:r>
              <a:rPr sz="2800" spc="-5" dirty="0">
                <a:latin typeface="Noto Sans CJK JP Regular"/>
                <a:cs typeface="Noto Sans CJK JP Regular"/>
              </a:rPr>
              <a:t>聲細語</a:t>
            </a:r>
            <a:r>
              <a:rPr sz="2800" dirty="0">
                <a:latin typeface="Noto Sans CJK JP Regular"/>
                <a:cs typeface="Noto Sans CJK JP Regular"/>
              </a:rPr>
              <a:t>對</a:t>
            </a:r>
            <a:r>
              <a:rPr sz="2800" spc="-5" dirty="0">
                <a:latin typeface="Noto Sans CJK JP Regular"/>
                <a:cs typeface="Noto Sans CJK JP Regular"/>
              </a:rPr>
              <a:t>話的課</a:t>
            </a:r>
            <a:r>
              <a:rPr sz="2800" dirty="0">
                <a:latin typeface="Noto Sans CJK JP Regular"/>
                <a:cs typeface="Noto Sans CJK JP Regular"/>
              </a:rPr>
              <a:t>堂</a:t>
            </a:r>
            <a:r>
              <a:rPr sz="2800" spc="-5" dirty="0">
                <a:latin typeface="Noto Sans CJK JP Regular"/>
                <a:cs typeface="Noto Sans CJK JP Regular"/>
              </a:rPr>
              <a:t>。</a:t>
            </a:r>
            <a:endParaRPr sz="28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2597" y="1007186"/>
            <a:ext cx="45974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一條龍教室空間的困境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5327245" y="3752722"/>
            <a:ext cx="165100" cy="273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39865" y="3752722"/>
            <a:ext cx="165100" cy="273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29180" y="2016849"/>
            <a:ext cx="6881495" cy="360426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  <a:buAutoNum type="arabicPeriod"/>
              <a:tabLst>
                <a:tab pos="469900" algn="l"/>
              </a:tabLst>
            </a:pPr>
            <a:r>
              <a:rPr sz="2800" dirty="0">
                <a:latin typeface="Noto Sans CJK JP Regular"/>
                <a:cs typeface="Noto Sans CJK JP Regular"/>
              </a:rPr>
              <a:t>產</a:t>
            </a:r>
            <a:r>
              <a:rPr sz="2800" spc="-5" dirty="0">
                <a:latin typeface="Noto Sans CJK JP Regular"/>
                <a:cs typeface="Noto Sans CJK JP Regular"/>
              </a:rPr>
              <a:t>生背景：農業社會、知識貧乏的年</a:t>
            </a:r>
            <a:r>
              <a:rPr sz="2800" dirty="0">
                <a:latin typeface="Noto Sans CJK JP Regular"/>
                <a:cs typeface="Noto Sans CJK JP Regular"/>
              </a:rPr>
              <a:t>代</a:t>
            </a:r>
            <a:r>
              <a:rPr sz="2800" spc="-5" dirty="0">
                <a:latin typeface="Noto Sans CJK JP Regular"/>
                <a:cs typeface="Noto Sans CJK JP Regular"/>
              </a:rPr>
              <a:t>。</a:t>
            </a:r>
            <a:endParaRPr sz="28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  <a:buAutoNum type="arabicPeriod"/>
              <a:tabLst>
                <a:tab pos="469900" algn="l"/>
              </a:tabLst>
            </a:pPr>
            <a:r>
              <a:rPr sz="2800" dirty="0">
                <a:latin typeface="Noto Sans CJK JP Regular"/>
                <a:cs typeface="Noto Sans CJK JP Regular"/>
              </a:rPr>
              <a:t>教</a:t>
            </a:r>
            <a:r>
              <a:rPr sz="2800" spc="-5" dirty="0">
                <a:latin typeface="Noto Sans CJK JP Regular"/>
                <a:cs typeface="Noto Sans CJK JP Regular"/>
              </a:rPr>
              <a:t>師主導</a:t>
            </a:r>
            <a:r>
              <a:rPr sz="2800" dirty="0">
                <a:latin typeface="Noto Sans CJK JP Regular"/>
                <a:cs typeface="Noto Sans CJK JP Regular"/>
              </a:rPr>
              <a:t>主</a:t>
            </a:r>
            <a:r>
              <a:rPr sz="2800" spc="-5" dirty="0">
                <a:latin typeface="Noto Sans CJK JP Regular"/>
                <a:cs typeface="Noto Sans CJK JP Regular"/>
              </a:rPr>
              <a:t>控強</a:t>
            </a:r>
            <a:endParaRPr sz="2800">
              <a:latin typeface="Noto Sans CJK JP Regular"/>
              <a:cs typeface="Noto Sans CJK JP Regular"/>
            </a:endParaRPr>
          </a:p>
          <a:p>
            <a:pPr marL="12700" marR="2313940">
              <a:lnSpc>
                <a:spcPct val="119700"/>
              </a:lnSpc>
              <a:spcBef>
                <a:spcPts val="10"/>
              </a:spcBef>
              <a:buAutoNum type="arabicPeriod"/>
              <a:tabLst>
                <a:tab pos="469900" algn="l"/>
                <a:tab pos="4381500" algn="l"/>
              </a:tabLst>
            </a:pPr>
            <a:r>
              <a:rPr sz="2800" dirty="0">
                <a:latin typeface="Noto Sans CJK JP Regular"/>
                <a:cs typeface="Noto Sans CJK JP Regular"/>
              </a:rPr>
              <a:t>講</a:t>
            </a:r>
            <a:r>
              <a:rPr sz="2800" spc="-5" dirty="0">
                <a:latin typeface="Noto Sans CJK JP Regular"/>
                <a:cs typeface="Noto Sans CJK JP Regular"/>
              </a:rPr>
              <a:t>授為主</a:t>
            </a:r>
            <a:r>
              <a:rPr sz="2800" dirty="0">
                <a:latin typeface="Noto Sans CJK JP Regular"/>
                <a:cs typeface="Noto Sans CJK JP Regular"/>
              </a:rPr>
              <a:t>，</a:t>
            </a:r>
            <a:r>
              <a:rPr sz="2800" spc="-5" dirty="0">
                <a:latin typeface="Noto Sans CJK JP Regular"/>
                <a:cs typeface="Noto Sans CJK JP Regular"/>
              </a:rPr>
              <a:t>嚴厲控制 </a:t>
            </a:r>
            <a:r>
              <a:rPr sz="2800" spc="310" dirty="0">
                <a:latin typeface="Noto Sans CJK JP Regular"/>
                <a:cs typeface="Noto Sans CJK JP Regular"/>
              </a:rPr>
              <a:t>4</a:t>
            </a:r>
            <a:r>
              <a:rPr sz="2800" spc="150" dirty="0">
                <a:latin typeface="Noto Sans CJK JP Regular"/>
                <a:cs typeface="Noto Sans CJK JP Regular"/>
              </a:rPr>
              <a:t>.</a:t>
            </a:r>
            <a:r>
              <a:rPr sz="2800" spc="170" dirty="0">
                <a:latin typeface="Noto Sans CJK JP Regular"/>
                <a:cs typeface="Noto Sans CJK JP Regular"/>
              </a:rPr>
              <a:t> </a:t>
            </a:r>
            <a:r>
              <a:rPr sz="2800" dirty="0">
                <a:latin typeface="Noto Sans CJK JP Regular"/>
                <a:cs typeface="Noto Sans CJK JP Regular"/>
              </a:rPr>
              <a:t>落</a:t>
            </a:r>
            <a:r>
              <a:rPr sz="2800" spc="-5" dirty="0">
                <a:latin typeface="Noto Sans CJK JP Regular"/>
                <a:cs typeface="Noto Sans CJK JP Regular"/>
              </a:rPr>
              <a:t>後學生</a:t>
            </a:r>
            <a:r>
              <a:rPr sz="2800" dirty="0">
                <a:latin typeface="Noto Sans CJK JP Regular"/>
                <a:cs typeface="Noto Sans CJK JP Regular"/>
              </a:rPr>
              <a:t>百</a:t>
            </a:r>
            <a:r>
              <a:rPr sz="2800" spc="-5" dirty="0">
                <a:latin typeface="Noto Sans CJK JP Regular"/>
                <a:cs typeface="Noto Sans CJK JP Regular"/>
              </a:rPr>
              <a:t>分</a:t>
            </a:r>
            <a:r>
              <a:rPr sz="2800" spc="15" dirty="0">
                <a:latin typeface="Noto Sans CJK JP Regular"/>
                <a:cs typeface="Noto Sans CJK JP Regular"/>
              </a:rPr>
              <a:t>比</a:t>
            </a:r>
            <a:r>
              <a:rPr sz="2800" spc="110" dirty="0">
                <a:latin typeface="Noto Sans CJK JP Regular"/>
                <a:cs typeface="Noto Sans CJK JP Regular"/>
              </a:rPr>
              <a:t>(</a:t>
            </a:r>
            <a:r>
              <a:rPr sz="2800" spc="165" dirty="0">
                <a:latin typeface="Noto Sans CJK JP Regular"/>
                <a:cs typeface="Noto Sans CJK JP Regular"/>
              </a:rPr>
              <a:t>3</a:t>
            </a:r>
            <a:r>
              <a:rPr sz="2800" spc="-160" dirty="0">
                <a:latin typeface="Noto Sans CJK JP Regular"/>
                <a:cs typeface="Noto Sans CJK JP Regular"/>
              </a:rPr>
              <a:t>0</a:t>
            </a:r>
            <a:r>
              <a:rPr sz="2800" spc="-275" dirty="0">
                <a:latin typeface="Noto Sans CJK JP Regular"/>
                <a:cs typeface="Noto Sans CJK JP Regular"/>
              </a:rPr>
              <a:t></a:t>
            </a:r>
            <a:r>
              <a:rPr sz="2800" spc="430" dirty="0">
                <a:latin typeface="Noto Sans CJK JP Regular"/>
                <a:cs typeface="Noto Sans CJK JP Regular"/>
              </a:rPr>
              <a:t>-</a:t>
            </a:r>
            <a:r>
              <a:rPr sz="2800" spc="-160" dirty="0">
                <a:latin typeface="Noto Sans CJK JP Regular"/>
                <a:cs typeface="Noto Sans CJK JP Regular"/>
              </a:rPr>
              <a:t>70</a:t>
            </a:r>
            <a:r>
              <a:rPr sz="2800" dirty="0">
                <a:latin typeface="Noto Sans CJK JP Regular"/>
                <a:cs typeface="Noto Sans CJK JP Regular"/>
              </a:rPr>
              <a:t>	</a:t>
            </a:r>
            <a:r>
              <a:rPr sz="2800" spc="450" dirty="0">
                <a:latin typeface="Noto Sans CJK JP Regular"/>
                <a:cs typeface="Noto Sans CJK JP Regular"/>
              </a:rPr>
              <a:t>)</a:t>
            </a:r>
            <a:endParaRPr sz="2800">
              <a:latin typeface="Noto Sans CJK JP Regular"/>
              <a:cs typeface="Noto Sans CJK JP Regular"/>
            </a:endParaRPr>
          </a:p>
          <a:p>
            <a:pPr marL="469900" indent="-457200">
              <a:lnSpc>
                <a:spcPct val="100000"/>
              </a:lnSpc>
              <a:spcBef>
                <a:spcPts val="660"/>
              </a:spcBef>
              <a:buAutoNum type="arabicPeriod" startAt="5"/>
              <a:tabLst>
                <a:tab pos="469900" algn="l"/>
              </a:tabLst>
            </a:pPr>
            <a:r>
              <a:rPr sz="2800" dirty="0">
                <a:latin typeface="Noto Sans CJK JP Regular"/>
                <a:cs typeface="Noto Sans CJK JP Regular"/>
              </a:rPr>
              <a:t>師</a:t>
            </a:r>
            <a:r>
              <a:rPr sz="2800" spc="-5" dirty="0">
                <a:latin typeface="Noto Sans CJK JP Regular"/>
                <a:cs typeface="Noto Sans CJK JP Regular"/>
              </a:rPr>
              <a:t>生衝突高</a:t>
            </a:r>
            <a:endParaRPr sz="2800">
              <a:latin typeface="Noto Sans CJK JP Regular"/>
              <a:cs typeface="Noto Sans CJK JP Regular"/>
            </a:endParaRPr>
          </a:p>
          <a:p>
            <a:pPr marL="469900" indent="-457200">
              <a:lnSpc>
                <a:spcPct val="100000"/>
              </a:lnSpc>
              <a:spcBef>
                <a:spcPts val="670"/>
              </a:spcBef>
              <a:buAutoNum type="arabicPeriod" startAt="5"/>
              <a:tabLst>
                <a:tab pos="469900" algn="l"/>
              </a:tabLst>
            </a:pPr>
            <a:r>
              <a:rPr sz="2800" dirty="0">
                <a:latin typeface="Noto Sans CJK JP Regular"/>
                <a:cs typeface="Noto Sans CJK JP Regular"/>
              </a:rPr>
              <a:t>趴</a:t>
            </a:r>
            <a:r>
              <a:rPr sz="2800" spc="-5" dirty="0">
                <a:latin typeface="Noto Sans CJK JP Regular"/>
                <a:cs typeface="Noto Sans CJK JP Regular"/>
              </a:rPr>
              <a:t>睡比例</a:t>
            </a:r>
            <a:r>
              <a:rPr sz="2800" dirty="0">
                <a:latin typeface="Noto Sans CJK JP Regular"/>
                <a:cs typeface="Noto Sans CJK JP Regular"/>
              </a:rPr>
              <a:t>高</a:t>
            </a:r>
            <a:r>
              <a:rPr sz="2800" spc="300" dirty="0">
                <a:latin typeface="Noto Sans CJK JP Regular"/>
                <a:cs typeface="Noto Sans CJK JP Regular"/>
              </a:rPr>
              <a:t>\\</a:t>
            </a:r>
            <a:endParaRPr sz="2800">
              <a:latin typeface="Noto Sans CJK JP Regular"/>
              <a:cs typeface="Noto Sans CJK JP Regular"/>
            </a:endParaRPr>
          </a:p>
          <a:p>
            <a:pPr marL="469900" indent="-457200">
              <a:lnSpc>
                <a:spcPct val="100000"/>
              </a:lnSpc>
              <a:spcBef>
                <a:spcPts val="660"/>
              </a:spcBef>
              <a:buAutoNum type="arabicPeriod" startAt="5"/>
              <a:tabLst>
                <a:tab pos="469900" algn="l"/>
              </a:tabLst>
            </a:pPr>
            <a:r>
              <a:rPr sz="2800" dirty="0">
                <a:latin typeface="Noto Sans CJK JP Regular"/>
                <a:cs typeface="Noto Sans CJK JP Regular"/>
              </a:rPr>
              <a:t>教</a:t>
            </a:r>
            <a:r>
              <a:rPr sz="2800" spc="-5" dirty="0">
                <a:latin typeface="Noto Sans CJK JP Regular"/>
                <a:cs typeface="Noto Sans CJK JP Regular"/>
              </a:rPr>
              <a:t>師挫折</a:t>
            </a:r>
            <a:r>
              <a:rPr sz="2800" dirty="0">
                <a:latin typeface="Noto Sans CJK JP Regular"/>
                <a:cs typeface="Noto Sans CJK JP Regular"/>
              </a:rPr>
              <a:t>感</a:t>
            </a:r>
            <a:r>
              <a:rPr sz="2800" spc="-5" dirty="0">
                <a:latin typeface="Noto Sans CJK JP Regular"/>
                <a:cs typeface="Noto Sans CJK JP Regular"/>
              </a:rPr>
              <a:t>強</a:t>
            </a:r>
            <a:endParaRPr sz="28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7702" y="612724"/>
            <a:ext cx="61810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solidFill>
                  <a:srgbClr val="000000"/>
                </a:solidFill>
              </a:rPr>
              <a:t>夥</a:t>
            </a:r>
            <a:r>
              <a:rPr spc="20" dirty="0">
                <a:solidFill>
                  <a:srgbClr val="000000"/>
                </a:solidFill>
              </a:rPr>
              <a:t>伴</a:t>
            </a:r>
            <a:r>
              <a:rPr spc="5" dirty="0">
                <a:solidFill>
                  <a:srgbClr val="000000"/>
                </a:solidFill>
              </a:rPr>
              <a:t>的力量突</a:t>
            </a:r>
            <a:r>
              <a:rPr spc="-20" dirty="0">
                <a:solidFill>
                  <a:srgbClr val="000000"/>
                </a:solidFill>
              </a:rPr>
              <a:t>破</a:t>
            </a:r>
            <a:r>
              <a:rPr spc="5" dirty="0">
                <a:solidFill>
                  <a:srgbClr val="000000"/>
                </a:solidFill>
              </a:rPr>
              <a:t>語言障礙</a:t>
            </a:r>
          </a:p>
        </p:txBody>
      </p:sp>
      <p:sp>
        <p:nvSpPr>
          <p:cNvPr id="3" name="object 3"/>
          <p:cNvSpPr/>
          <p:nvPr/>
        </p:nvSpPr>
        <p:spPr>
          <a:xfrm>
            <a:off x="4082796" y="2906267"/>
            <a:ext cx="3893820" cy="2880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8395" y="4332732"/>
            <a:ext cx="1468120" cy="199390"/>
          </a:xfrm>
          <a:custGeom>
            <a:avLst/>
            <a:gdLst/>
            <a:ahLst/>
            <a:cxnLst/>
            <a:rect l="l" t="t" r="r" b="b"/>
            <a:pathLst>
              <a:path w="1468120" h="199389">
                <a:moveTo>
                  <a:pt x="167767" y="25654"/>
                </a:moveTo>
                <a:lnTo>
                  <a:pt x="0" y="123571"/>
                </a:lnTo>
                <a:lnTo>
                  <a:pt x="178943" y="199009"/>
                </a:lnTo>
                <a:lnTo>
                  <a:pt x="175340" y="143129"/>
                </a:lnTo>
                <a:lnTo>
                  <a:pt x="146304" y="143129"/>
                </a:lnTo>
                <a:lnTo>
                  <a:pt x="142620" y="85344"/>
                </a:lnTo>
                <a:lnTo>
                  <a:pt x="171494" y="83479"/>
                </a:lnTo>
                <a:lnTo>
                  <a:pt x="167767" y="25654"/>
                </a:lnTo>
                <a:close/>
              </a:path>
              <a:path w="1468120" h="199389">
                <a:moveTo>
                  <a:pt x="171494" y="83479"/>
                </a:moveTo>
                <a:lnTo>
                  <a:pt x="142620" y="85344"/>
                </a:lnTo>
                <a:lnTo>
                  <a:pt x="146304" y="143129"/>
                </a:lnTo>
                <a:lnTo>
                  <a:pt x="175220" y="141264"/>
                </a:lnTo>
                <a:lnTo>
                  <a:pt x="171494" y="83479"/>
                </a:lnTo>
                <a:close/>
              </a:path>
              <a:path w="1468120" h="199389">
                <a:moveTo>
                  <a:pt x="175220" y="141264"/>
                </a:moveTo>
                <a:lnTo>
                  <a:pt x="146304" y="143129"/>
                </a:lnTo>
                <a:lnTo>
                  <a:pt x="175340" y="143129"/>
                </a:lnTo>
                <a:lnTo>
                  <a:pt x="175220" y="141264"/>
                </a:lnTo>
                <a:close/>
              </a:path>
              <a:path w="1468120" h="199389">
                <a:moveTo>
                  <a:pt x="1464309" y="0"/>
                </a:moveTo>
                <a:lnTo>
                  <a:pt x="171494" y="83479"/>
                </a:lnTo>
                <a:lnTo>
                  <a:pt x="175220" y="141264"/>
                </a:lnTo>
                <a:lnTo>
                  <a:pt x="1468120" y="57912"/>
                </a:lnTo>
                <a:lnTo>
                  <a:pt x="146430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52894" y="3638930"/>
            <a:ext cx="1924685" cy="173990"/>
          </a:xfrm>
          <a:custGeom>
            <a:avLst/>
            <a:gdLst/>
            <a:ahLst/>
            <a:cxnLst/>
            <a:rect l="l" t="t" r="r" b="b"/>
            <a:pathLst>
              <a:path w="1924684" h="173989">
                <a:moveTo>
                  <a:pt x="1871538" y="56896"/>
                </a:moveTo>
                <a:lnTo>
                  <a:pt x="1778634" y="56896"/>
                </a:lnTo>
                <a:lnTo>
                  <a:pt x="1780539" y="114808"/>
                </a:lnTo>
                <a:lnTo>
                  <a:pt x="1751584" y="115756"/>
                </a:lnTo>
                <a:lnTo>
                  <a:pt x="1753488" y="173609"/>
                </a:lnTo>
                <a:lnTo>
                  <a:pt x="1924303" y="81153"/>
                </a:lnTo>
                <a:lnTo>
                  <a:pt x="1871538" y="56896"/>
                </a:lnTo>
                <a:close/>
              </a:path>
              <a:path w="1924684" h="173989">
                <a:moveTo>
                  <a:pt x="1749678" y="57847"/>
                </a:moveTo>
                <a:lnTo>
                  <a:pt x="0" y="115316"/>
                </a:lnTo>
                <a:lnTo>
                  <a:pt x="1777" y="173101"/>
                </a:lnTo>
                <a:lnTo>
                  <a:pt x="1751584" y="115756"/>
                </a:lnTo>
                <a:lnTo>
                  <a:pt x="1749678" y="57847"/>
                </a:lnTo>
                <a:close/>
              </a:path>
              <a:path w="1924684" h="173989">
                <a:moveTo>
                  <a:pt x="1778634" y="56896"/>
                </a:moveTo>
                <a:lnTo>
                  <a:pt x="1749678" y="57847"/>
                </a:lnTo>
                <a:lnTo>
                  <a:pt x="1751584" y="115756"/>
                </a:lnTo>
                <a:lnTo>
                  <a:pt x="1780539" y="114808"/>
                </a:lnTo>
                <a:lnTo>
                  <a:pt x="1778634" y="56896"/>
                </a:lnTo>
                <a:close/>
              </a:path>
              <a:path w="1924684" h="173989">
                <a:moveTo>
                  <a:pt x="1747774" y="0"/>
                </a:moveTo>
                <a:lnTo>
                  <a:pt x="1749678" y="57847"/>
                </a:lnTo>
                <a:lnTo>
                  <a:pt x="1778634" y="56896"/>
                </a:lnTo>
                <a:lnTo>
                  <a:pt x="1871538" y="56896"/>
                </a:lnTo>
                <a:lnTo>
                  <a:pt x="174777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44726" y="3993260"/>
            <a:ext cx="946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latin typeface="Noto Sans CJK JP Regular"/>
                <a:cs typeface="Noto Sans CJK JP Regular"/>
              </a:rPr>
              <a:t>日本小孩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56066" y="3288284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Noto Sans CJK JP Regular"/>
                <a:cs typeface="Noto Sans CJK JP Regular"/>
              </a:rPr>
              <a:t>中國小孩</a:t>
            </a:r>
            <a:endParaRPr sz="18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23392"/>
            <a:ext cx="50565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solidFill>
                  <a:srgbClr val="000000"/>
                </a:solidFill>
              </a:rPr>
              <a:t>數學科</a:t>
            </a:r>
            <a:r>
              <a:rPr spc="-20" dirty="0">
                <a:solidFill>
                  <a:srgbClr val="000000"/>
                </a:solidFill>
              </a:rPr>
              <a:t>如</a:t>
            </a:r>
            <a:r>
              <a:rPr spc="5" dirty="0">
                <a:solidFill>
                  <a:srgbClr val="000000"/>
                </a:solidFill>
              </a:rPr>
              <a:t>何學教</a:t>
            </a:r>
            <a:r>
              <a:rPr spc="-20" dirty="0">
                <a:solidFill>
                  <a:srgbClr val="000000"/>
                </a:solidFill>
              </a:rPr>
              <a:t>翻</a:t>
            </a:r>
            <a:r>
              <a:rPr spc="5" dirty="0">
                <a:solidFill>
                  <a:srgbClr val="000000"/>
                </a:solidFill>
              </a:rPr>
              <a:t>轉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02333"/>
            <a:ext cx="48774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Noto Sans CJK JP Regular"/>
                <a:cs typeface="Noto Sans CJK JP Regular"/>
              </a:rPr>
              <a:t>追</a:t>
            </a:r>
            <a:r>
              <a:rPr sz="2800" spc="-5" dirty="0">
                <a:latin typeface="Noto Sans CJK JP Regular"/>
                <a:cs typeface="Noto Sans CJK JP Regular"/>
              </a:rPr>
              <a:t>根究柢</a:t>
            </a:r>
            <a:r>
              <a:rPr sz="2800" dirty="0">
                <a:latin typeface="Noto Sans CJK JP Regular"/>
                <a:cs typeface="Noto Sans CJK JP Regular"/>
              </a:rPr>
              <a:t>掌</a:t>
            </a:r>
            <a:r>
              <a:rPr sz="2800" spc="-5" dirty="0">
                <a:latin typeface="Noto Sans CJK JP Regular"/>
                <a:cs typeface="Noto Sans CJK JP Regular"/>
              </a:rPr>
              <a:t>握核心</a:t>
            </a:r>
            <a:r>
              <a:rPr sz="2800" dirty="0">
                <a:latin typeface="Noto Sans CJK JP Regular"/>
                <a:cs typeface="Noto Sans CJK JP Regular"/>
              </a:rPr>
              <a:t>解</a:t>
            </a:r>
            <a:r>
              <a:rPr sz="2800" spc="-5" dirty="0">
                <a:latin typeface="Noto Sans CJK JP Regular"/>
                <a:cs typeface="Noto Sans CJK JP Regular"/>
              </a:rPr>
              <a:t>題技術。</a:t>
            </a:r>
            <a:endParaRPr sz="28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83252" y="2666110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0875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71186" y="2674747"/>
            <a:ext cx="175895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spc="-45" dirty="0">
                <a:latin typeface="Georgia"/>
                <a:cs typeface="Georgia"/>
              </a:rPr>
              <a:t>8</a:t>
            </a:r>
            <a:endParaRPr sz="205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19344" y="2666110"/>
            <a:ext cx="302260" cy="0"/>
          </a:xfrm>
          <a:custGeom>
            <a:avLst/>
            <a:gdLst/>
            <a:ahLst/>
            <a:cxnLst/>
            <a:rect l="l" t="t" r="r" b="b"/>
            <a:pathLst>
              <a:path w="302260">
                <a:moveTo>
                  <a:pt x="0" y="0"/>
                </a:moveTo>
                <a:lnTo>
                  <a:pt x="301751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671186" y="2191638"/>
            <a:ext cx="9861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24485" algn="l"/>
                <a:tab pos="822960" algn="l"/>
              </a:tabLst>
            </a:pPr>
            <a:r>
              <a:rPr sz="2050" spc="95" dirty="0">
                <a:latin typeface="Georgia"/>
                <a:cs typeface="Georgia"/>
              </a:rPr>
              <a:t>5	</a:t>
            </a:r>
            <a:r>
              <a:rPr sz="4200" spc="427" baseline="-32738" dirty="0">
                <a:latin typeface="Georgia"/>
                <a:cs typeface="Georgia"/>
              </a:rPr>
              <a:t>+	</a:t>
            </a:r>
            <a:r>
              <a:rPr sz="2050" spc="150" dirty="0">
                <a:latin typeface="Georgia"/>
                <a:cs typeface="Georgia"/>
              </a:rPr>
              <a:t>7</a:t>
            </a:r>
            <a:endParaRPr sz="205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07278" y="2674747"/>
            <a:ext cx="325120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spc="290" dirty="0">
                <a:latin typeface="Georgia"/>
                <a:cs typeface="Georgia"/>
              </a:rPr>
              <a:t>1</a:t>
            </a:r>
            <a:r>
              <a:rPr sz="2050" spc="35" dirty="0">
                <a:latin typeface="Georgia"/>
                <a:cs typeface="Georgia"/>
              </a:rPr>
              <a:t>2</a:t>
            </a:r>
            <a:endParaRPr sz="205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6939" y="2263080"/>
            <a:ext cx="3453129" cy="115316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Noto Sans CJK JP Regular"/>
                <a:cs typeface="Noto Sans CJK JP Regular"/>
              </a:rPr>
              <a:t>例如：異分母的加減</a:t>
            </a:r>
            <a:endParaRPr sz="2800">
              <a:latin typeface="Noto Sans CJK JP Regular"/>
              <a:cs typeface="Noto Sans CJK JP Regular"/>
            </a:endParaRPr>
          </a:p>
          <a:p>
            <a:pPr marL="241300" indent="-22860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41300" algn="l"/>
                <a:tab pos="1471295" algn="l"/>
              </a:tabLst>
            </a:pPr>
            <a:r>
              <a:rPr sz="2800" spc="-5" dirty="0">
                <a:latin typeface="Noto Sans CJK JP Regular"/>
                <a:cs typeface="Noto Sans CJK JP Regular"/>
              </a:rPr>
              <a:t>追蹤	</a:t>
            </a:r>
            <a:r>
              <a:rPr sz="2800" spc="-10" dirty="0">
                <a:latin typeface="Noto Sans CJK JP Regular"/>
                <a:cs typeface="Noto Sans CJK JP Regular"/>
              </a:rPr>
              <a:t>熟練通分</a:t>
            </a:r>
            <a:endParaRPr sz="2800">
              <a:latin typeface="Noto Sans CJK JP Regular"/>
              <a:cs typeface="Noto Sans CJK JP Regular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6939" y="3392195"/>
            <a:ext cx="3096895" cy="104648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598170" indent="-58547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597535" algn="l"/>
                <a:tab pos="598170" algn="l"/>
              </a:tabLst>
            </a:pPr>
            <a:r>
              <a:rPr sz="2800" spc="-5" dirty="0">
                <a:latin typeface="Noto Sans CJK JP Regular"/>
                <a:cs typeface="Noto Sans CJK JP Regular"/>
              </a:rPr>
              <a:t>熟練最小公倍數</a:t>
            </a:r>
            <a:endParaRPr sz="2800">
              <a:latin typeface="Noto Sans CJK JP Regular"/>
              <a:cs typeface="Noto Sans CJK JP Regular"/>
            </a:endParaRPr>
          </a:p>
          <a:p>
            <a:pPr marL="598170" indent="-58547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597535" algn="l"/>
                <a:tab pos="598170" algn="l"/>
              </a:tabLst>
            </a:pPr>
            <a:r>
              <a:rPr sz="2800" spc="-5" dirty="0">
                <a:latin typeface="Noto Sans CJK JP Regular"/>
                <a:cs typeface="Noto Sans CJK JP Regular"/>
              </a:rPr>
              <a:t>熟練短除法</a:t>
            </a:r>
            <a:endParaRPr sz="28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95020"/>
            <a:ext cx="18554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引導方法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16939" y="1802333"/>
            <a:ext cx="89642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  <a:tab pos="1486535" algn="l"/>
                <a:tab pos="1841500" algn="l"/>
                <a:tab pos="2374900" algn="l"/>
                <a:tab pos="2908300" algn="l"/>
              </a:tabLst>
            </a:pPr>
            <a:r>
              <a:rPr sz="2800" dirty="0">
                <a:latin typeface="Noto Sans CJK JP Regular"/>
                <a:cs typeface="Noto Sans CJK JP Regular"/>
              </a:rPr>
              <a:t>請</a:t>
            </a:r>
            <a:r>
              <a:rPr sz="2800" spc="-5" dirty="0">
                <a:latin typeface="Noto Sans CJK JP Regular"/>
                <a:cs typeface="Noto Sans CJK JP Regular"/>
              </a:rPr>
              <a:t>求出	</a:t>
            </a:r>
            <a:r>
              <a:rPr sz="2800" spc="-155" dirty="0">
                <a:latin typeface="Noto Sans CJK JP Regular"/>
                <a:cs typeface="Noto Sans CJK JP Regular"/>
              </a:rPr>
              <a:t>8	</a:t>
            </a:r>
            <a:r>
              <a:rPr sz="2800" spc="-5" dirty="0">
                <a:latin typeface="Noto Sans CJK JP Regular"/>
                <a:cs typeface="Noto Sans CJK JP Regular"/>
              </a:rPr>
              <a:t>和	</a:t>
            </a:r>
            <a:r>
              <a:rPr sz="2800" spc="-155" dirty="0">
                <a:latin typeface="Noto Sans CJK JP Regular"/>
                <a:cs typeface="Noto Sans CJK JP Regular"/>
              </a:rPr>
              <a:t>12	</a:t>
            </a:r>
            <a:r>
              <a:rPr sz="2800" dirty="0">
                <a:latin typeface="Noto Sans CJK JP Regular"/>
                <a:cs typeface="Noto Sans CJK JP Regular"/>
              </a:rPr>
              <a:t>的</a:t>
            </a:r>
            <a:r>
              <a:rPr sz="2800" spc="-5" dirty="0">
                <a:latin typeface="Noto Sans CJK JP Regular"/>
                <a:cs typeface="Noto Sans CJK JP Regular"/>
              </a:rPr>
              <a:t>最小公倍數，想一想最簡便的方法。</a:t>
            </a:r>
            <a:endParaRPr sz="28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4456938"/>
            <a:ext cx="1053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  <a:tab pos="774700" algn="l"/>
              </a:tabLst>
            </a:pPr>
            <a:r>
              <a:rPr sz="2800" spc="-155" dirty="0">
                <a:latin typeface="Noto Sans CJK JP Regular"/>
                <a:cs typeface="Noto Sans CJK JP Regular"/>
              </a:rPr>
              <a:t>1</a:t>
            </a:r>
            <a:r>
              <a:rPr sz="2800" spc="-160" dirty="0">
                <a:latin typeface="Noto Sans CJK JP Regular"/>
                <a:cs typeface="Noto Sans CJK JP Regular"/>
              </a:rPr>
              <a:t>2</a:t>
            </a:r>
            <a:r>
              <a:rPr sz="2800" dirty="0">
                <a:latin typeface="Noto Sans CJK JP Regular"/>
                <a:cs typeface="Noto Sans CJK JP Regular"/>
              </a:rPr>
              <a:t>	</a:t>
            </a:r>
            <a:r>
              <a:rPr sz="2800" spc="285" dirty="0">
                <a:latin typeface="Georgia"/>
                <a:cs typeface="Georgia"/>
              </a:rPr>
              <a:t>=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00401" y="4405121"/>
            <a:ext cx="170116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8935" algn="l"/>
                <a:tab pos="722630" algn="l"/>
                <a:tab pos="1078865" algn="l"/>
                <a:tab pos="1484630" algn="l"/>
              </a:tabLst>
            </a:pPr>
            <a:r>
              <a:rPr sz="2800" spc="-16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2	</a:t>
            </a:r>
            <a:r>
              <a:rPr sz="2800" spc="-140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×	</a:t>
            </a:r>
            <a:r>
              <a:rPr sz="2800" spc="-16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2	</a:t>
            </a:r>
            <a:r>
              <a:rPr sz="3200" spc="-1600" dirty="0">
                <a:solidFill>
                  <a:srgbClr val="6F2F9F"/>
                </a:solidFill>
                <a:latin typeface="Noto Sans CJK JP Regular"/>
                <a:cs typeface="Noto Sans CJK JP Regular"/>
              </a:rPr>
              <a:t>×	</a:t>
            </a:r>
            <a:r>
              <a:rPr sz="3200" spc="-175" dirty="0">
                <a:solidFill>
                  <a:srgbClr val="6F2F9F"/>
                </a:solidFill>
                <a:latin typeface="Noto Sans CJK JP Regular"/>
                <a:cs typeface="Noto Sans CJK JP Regular"/>
              </a:rPr>
              <a:t>3</a:t>
            </a:r>
            <a:endParaRPr sz="3200">
              <a:latin typeface="Noto Sans CJK JP Regular"/>
              <a:cs typeface="Noto Sans CJK JP 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3913" y="4405121"/>
            <a:ext cx="10414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24865" algn="l"/>
              </a:tabLst>
            </a:pPr>
            <a:r>
              <a:rPr sz="3200" spc="-175" dirty="0">
                <a:solidFill>
                  <a:srgbClr val="6F2F9F"/>
                </a:solidFill>
                <a:latin typeface="Noto Sans CJK JP Regular"/>
                <a:cs typeface="Noto Sans CJK JP Regular"/>
              </a:rPr>
              <a:t>2	3</a:t>
            </a:r>
            <a:endParaRPr sz="3200">
              <a:latin typeface="Noto Sans CJK JP Regular"/>
              <a:cs typeface="Noto Sans CJK JP Regular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33565" y="3411473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33565" y="3844290"/>
            <a:ext cx="1503045" cy="15875"/>
          </a:xfrm>
          <a:custGeom>
            <a:avLst/>
            <a:gdLst/>
            <a:ahLst/>
            <a:cxnLst/>
            <a:rect l="l" t="t" r="r" b="b"/>
            <a:pathLst>
              <a:path w="1503045" h="15875">
                <a:moveTo>
                  <a:pt x="1502917" y="0"/>
                </a:moveTo>
                <a:lnTo>
                  <a:pt x="0" y="15748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897889" y="2361419"/>
          <a:ext cx="7033256" cy="2073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5485"/>
                <a:gridCol w="3780154"/>
                <a:gridCol w="1049019"/>
                <a:gridCol w="398779"/>
                <a:gridCol w="271779"/>
                <a:gridCol w="481965"/>
                <a:gridCol w="346075"/>
              </a:tblGrid>
              <a:tr h="453390">
                <a:tc>
                  <a:txBody>
                    <a:bodyPr/>
                    <a:lstStyle/>
                    <a:p>
                      <a:pPr marL="260350" indent="-228600">
                        <a:lnSpc>
                          <a:spcPts val="3090"/>
                        </a:lnSpc>
                        <a:buFont typeface="Arial"/>
                        <a:buChar char="•"/>
                        <a:tabLst>
                          <a:tab pos="260350" algn="l"/>
                        </a:tabLst>
                      </a:pPr>
                      <a:r>
                        <a:rPr sz="2800" dirty="0">
                          <a:latin typeface="Noto Sans CJK JP Regular"/>
                          <a:cs typeface="Noto Sans CJK JP Regular"/>
                        </a:rPr>
                        <a:t>8</a:t>
                      </a:r>
                      <a:endParaRPr sz="28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ts val="3090"/>
                        </a:lnSpc>
                      </a:pPr>
                      <a:r>
                        <a:rPr sz="2800" dirty="0">
                          <a:latin typeface="Noto Sans CJK JP Regular"/>
                          <a:cs typeface="Noto Sans CJK JP Regular"/>
                        </a:rPr>
                        <a:t>的</a:t>
                      </a:r>
                      <a:r>
                        <a:rPr sz="2800" spc="-5" dirty="0">
                          <a:latin typeface="Noto Sans CJK JP Regular"/>
                          <a:cs typeface="Noto Sans CJK JP Regular"/>
                        </a:rPr>
                        <a:t>倍</a:t>
                      </a:r>
                      <a:r>
                        <a:rPr sz="2800" dirty="0">
                          <a:latin typeface="Noto Sans CJK JP Regular"/>
                          <a:cs typeface="Noto Sans CJK JP Regular"/>
                        </a:rPr>
                        <a:t>數</a:t>
                      </a:r>
                      <a:r>
                        <a:rPr sz="2800" spc="-75" dirty="0">
                          <a:latin typeface="Noto Sans CJK JP Regular"/>
                          <a:cs typeface="Noto Sans CJK JP Regular"/>
                        </a:rPr>
                        <a:t>：8</a:t>
                      </a:r>
                      <a:r>
                        <a:rPr sz="2800" spc="-5" dirty="0">
                          <a:latin typeface="Noto Sans CJK JP Regular"/>
                          <a:cs typeface="Noto Sans CJK JP Regular"/>
                        </a:rPr>
                        <a:t>、</a:t>
                      </a:r>
                      <a:r>
                        <a:rPr sz="2800" spc="-160" dirty="0">
                          <a:latin typeface="Noto Sans CJK JP Regular"/>
                          <a:cs typeface="Noto Sans CJK JP Regular"/>
                        </a:rPr>
                        <a:t>16</a:t>
                      </a:r>
                      <a:r>
                        <a:rPr sz="2800" spc="5" dirty="0">
                          <a:latin typeface="Noto Sans CJK JP Regular"/>
                          <a:cs typeface="Noto Sans CJK JP Regular"/>
                        </a:rPr>
                        <a:t>、</a:t>
                      </a:r>
                      <a:r>
                        <a:rPr sz="2800" spc="-170" dirty="0">
                          <a:latin typeface="Noto Sans CJK JP Regular"/>
                          <a:cs typeface="Noto Sans CJK JP Regular"/>
                        </a:rPr>
                        <a:t>24</a:t>
                      </a:r>
                      <a:endParaRPr sz="28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053465">
                <a:tc>
                  <a:txBody>
                    <a:bodyPr/>
                    <a:lstStyle/>
                    <a:p>
                      <a:pPr marL="260350" indent="-228600">
                        <a:lnSpc>
                          <a:spcPct val="100000"/>
                        </a:lnSpc>
                        <a:spcBef>
                          <a:spcPts val="180"/>
                        </a:spcBef>
                        <a:buFont typeface="Arial"/>
                        <a:buChar char="•"/>
                        <a:tabLst>
                          <a:tab pos="260350" algn="l"/>
                        </a:tabLst>
                      </a:pPr>
                      <a:r>
                        <a:rPr sz="2800" spc="-150" dirty="0">
                          <a:latin typeface="Noto Sans CJK JP Regular"/>
                          <a:cs typeface="Noto Sans CJK JP Regular"/>
                        </a:rPr>
                        <a:t>12</a:t>
                      </a:r>
                      <a:endParaRPr sz="2800">
                        <a:latin typeface="Noto Sans CJK JP Regular"/>
                        <a:cs typeface="Noto Sans CJK JP Regular"/>
                      </a:endParaRPr>
                    </a:p>
                    <a:p>
                      <a:pPr marL="260350" indent="-228600">
                        <a:lnSpc>
                          <a:spcPct val="100000"/>
                        </a:lnSpc>
                        <a:spcBef>
                          <a:spcPts val="660"/>
                        </a:spcBef>
                        <a:buFont typeface="Arial"/>
                        <a:buChar char="•"/>
                        <a:tabLst>
                          <a:tab pos="260350" algn="l"/>
                        </a:tabLst>
                      </a:pPr>
                      <a:r>
                        <a:rPr sz="2800" spc="-155" dirty="0">
                          <a:latin typeface="Noto Sans CJK JP Regular"/>
                          <a:cs typeface="Noto Sans CJK JP Regular"/>
                        </a:rPr>
                        <a:t>24</a:t>
                      </a:r>
                      <a:endParaRPr sz="28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dirty="0">
                          <a:latin typeface="Noto Sans CJK JP Regular"/>
                          <a:cs typeface="Noto Sans CJK JP Regular"/>
                        </a:rPr>
                        <a:t>的</a:t>
                      </a:r>
                      <a:r>
                        <a:rPr sz="2800" spc="-10" dirty="0">
                          <a:latin typeface="Noto Sans CJK JP Regular"/>
                          <a:cs typeface="Noto Sans CJK JP Regular"/>
                        </a:rPr>
                        <a:t>倍</a:t>
                      </a:r>
                      <a:r>
                        <a:rPr sz="2800" dirty="0">
                          <a:latin typeface="Noto Sans CJK JP Regular"/>
                          <a:cs typeface="Noto Sans CJK JP Regular"/>
                        </a:rPr>
                        <a:t>數</a:t>
                      </a:r>
                      <a:r>
                        <a:rPr sz="2800" spc="-110" dirty="0">
                          <a:latin typeface="Noto Sans CJK JP Regular"/>
                          <a:cs typeface="Noto Sans CJK JP Regular"/>
                        </a:rPr>
                        <a:t>：12</a:t>
                      </a:r>
                      <a:r>
                        <a:rPr sz="2800" spc="-5" dirty="0">
                          <a:latin typeface="Noto Sans CJK JP Regular"/>
                          <a:cs typeface="Noto Sans CJK JP Regular"/>
                        </a:rPr>
                        <a:t>、</a:t>
                      </a:r>
                      <a:r>
                        <a:rPr sz="2800" spc="-155" dirty="0">
                          <a:latin typeface="Noto Sans CJK JP Regular"/>
                          <a:cs typeface="Noto Sans CJK JP Regular"/>
                        </a:rPr>
                        <a:t>24</a:t>
                      </a:r>
                      <a:endParaRPr sz="2800">
                        <a:latin typeface="Noto Sans CJK JP Regular"/>
                        <a:cs typeface="Noto Sans CJK JP Regular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  <a:spcBef>
                          <a:spcPts val="660"/>
                        </a:spcBef>
                        <a:tabLst>
                          <a:tab pos="609600" algn="l"/>
                          <a:tab pos="964565" algn="l"/>
                          <a:tab pos="1651635" algn="l"/>
                          <a:tab pos="2339340" algn="l"/>
                        </a:tabLst>
                      </a:pPr>
                      <a:r>
                        <a:rPr sz="2800" spc="285" dirty="0">
                          <a:latin typeface="Georgia"/>
                          <a:cs typeface="Georgia"/>
                        </a:rPr>
                        <a:t>=	</a:t>
                      </a:r>
                      <a:r>
                        <a:rPr sz="2800" spc="-160" dirty="0">
                          <a:latin typeface="Noto Sans CJK JP Regular"/>
                          <a:cs typeface="Noto Sans CJK JP Regular"/>
                        </a:rPr>
                        <a:t>2	</a:t>
                      </a:r>
                      <a:r>
                        <a:rPr sz="2800" spc="195" dirty="0">
                          <a:latin typeface="Georgia"/>
                          <a:cs typeface="Georgia"/>
                        </a:rPr>
                        <a:t>×</a:t>
                      </a:r>
                      <a:r>
                        <a:rPr sz="2800" spc="-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800" spc="-160" dirty="0">
                          <a:latin typeface="Noto Sans CJK JP Regular"/>
                          <a:cs typeface="Noto Sans CJK JP Regular"/>
                        </a:rPr>
                        <a:t>2	</a:t>
                      </a:r>
                      <a:r>
                        <a:rPr sz="2800" spc="195" dirty="0">
                          <a:latin typeface="Georgia"/>
                          <a:cs typeface="Georgia"/>
                        </a:rPr>
                        <a:t>×</a:t>
                      </a:r>
                      <a:r>
                        <a:rPr sz="2800" spc="-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800" spc="-160" dirty="0">
                          <a:latin typeface="Noto Sans CJK JP Regular"/>
                          <a:cs typeface="Noto Sans CJK JP Regular"/>
                        </a:rPr>
                        <a:t>2	</a:t>
                      </a:r>
                      <a:r>
                        <a:rPr sz="2800" spc="195" dirty="0">
                          <a:latin typeface="Georgia"/>
                          <a:cs typeface="Georgia"/>
                        </a:rPr>
                        <a:t>×</a:t>
                      </a:r>
                      <a:r>
                        <a:rPr sz="2800" spc="-6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800" spc="-160" dirty="0">
                          <a:latin typeface="Noto Sans CJK JP Regular"/>
                          <a:cs typeface="Noto Sans CJK JP Regular"/>
                        </a:rPr>
                        <a:t>3</a:t>
                      </a:r>
                      <a:endParaRPr sz="28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3650">
                        <a:latin typeface="Times New Roman"/>
                        <a:cs typeface="Times New Roman"/>
                      </a:endParaRPr>
                    </a:p>
                    <a:p>
                      <a:pPr marL="669925">
                        <a:lnSpc>
                          <a:spcPct val="100000"/>
                        </a:lnSpc>
                      </a:pPr>
                      <a:r>
                        <a:rPr sz="2800" dirty="0">
                          <a:solidFill>
                            <a:srgbClr val="FF0000"/>
                          </a:solidFill>
                          <a:latin typeface="Noto Sans CJK JP Regular"/>
                          <a:cs typeface="Noto Sans CJK JP Regular"/>
                        </a:rPr>
                        <a:t>2</a:t>
                      </a:r>
                      <a:endParaRPr sz="28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3650">
                        <a:latin typeface="Times New Roman"/>
                        <a:cs typeface="Times New Roman"/>
                      </a:endParaRPr>
                    </a:p>
                    <a:p>
                      <a:pPr marL="154940">
                        <a:lnSpc>
                          <a:spcPct val="100000"/>
                        </a:lnSpc>
                      </a:pPr>
                      <a:r>
                        <a:rPr sz="2800" dirty="0">
                          <a:latin typeface="Noto Sans CJK JP Regular"/>
                          <a:cs typeface="Noto Sans CJK JP Regular"/>
                        </a:rPr>
                        <a:t>8</a:t>
                      </a:r>
                      <a:endParaRPr sz="28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3650">
                        <a:latin typeface="Times New Roman"/>
                        <a:cs typeface="Times New Roman"/>
                      </a:endParaRPr>
                    </a:p>
                    <a:p>
                      <a:pPr marL="17145">
                        <a:lnSpc>
                          <a:spcPct val="100000"/>
                        </a:lnSpc>
                      </a:pPr>
                      <a:r>
                        <a:rPr sz="2800" spc="-155" dirty="0">
                          <a:latin typeface="Noto Sans CJK JP Regular"/>
                          <a:cs typeface="Noto Sans CJK JP Regular"/>
                        </a:rPr>
                        <a:t>12</a:t>
                      </a:r>
                      <a:endParaRPr sz="28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66420">
                <a:tc>
                  <a:txBody>
                    <a:bodyPr/>
                    <a:lstStyle/>
                    <a:p>
                      <a:pPr marL="260350" indent="-228600">
                        <a:lnSpc>
                          <a:spcPct val="100000"/>
                        </a:lnSpc>
                        <a:spcBef>
                          <a:spcPts val="270"/>
                        </a:spcBef>
                        <a:buFont typeface="Arial"/>
                        <a:buChar char="•"/>
                        <a:tabLst>
                          <a:tab pos="260350" algn="l"/>
                        </a:tabLst>
                      </a:pPr>
                      <a:r>
                        <a:rPr sz="2800" dirty="0">
                          <a:latin typeface="Noto Sans CJK JP Regular"/>
                          <a:cs typeface="Noto Sans CJK JP Regular"/>
                        </a:rPr>
                        <a:t>8</a:t>
                      </a:r>
                      <a:endParaRPr sz="28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ts val="3715"/>
                        </a:lnSpc>
                        <a:tabLst>
                          <a:tab pos="609600" algn="l"/>
                          <a:tab pos="964565" algn="l"/>
                          <a:tab pos="1651635" algn="l"/>
                        </a:tabLst>
                      </a:pPr>
                      <a:r>
                        <a:rPr sz="2800" spc="285" dirty="0">
                          <a:latin typeface="Georgia"/>
                          <a:cs typeface="Georgia"/>
                        </a:rPr>
                        <a:t>=	</a:t>
                      </a:r>
                      <a:r>
                        <a:rPr sz="2800" spc="-160" dirty="0">
                          <a:solidFill>
                            <a:srgbClr val="FF0000"/>
                          </a:solidFill>
                          <a:latin typeface="Noto Sans CJK JP Regular"/>
                          <a:cs typeface="Noto Sans CJK JP Regular"/>
                        </a:rPr>
                        <a:t>2	</a:t>
                      </a:r>
                      <a:r>
                        <a:rPr sz="2800" spc="195" dirty="0">
                          <a:solidFill>
                            <a:srgbClr val="FF0000"/>
                          </a:solidFill>
                          <a:latin typeface="Georgia"/>
                          <a:cs typeface="Georgia"/>
                        </a:rPr>
                        <a:t>×</a:t>
                      </a:r>
                      <a:r>
                        <a:rPr sz="2800" spc="-60" dirty="0">
                          <a:solidFill>
                            <a:srgbClr val="FF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800" spc="-160" dirty="0">
                          <a:solidFill>
                            <a:srgbClr val="FF0000"/>
                          </a:solidFill>
                          <a:latin typeface="Noto Sans CJK JP Regular"/>
                          <a:cs typeface="Noto Sans CJK JP Regular"/>
                        </a:rPr>
                        <a:t>2	</a:t>
                      </a:r>
                      <a:r>
                        <a:rPr sz="3200" spc="229" dirty="0">
                          <a:solidFill>
                            <a:srgbClr val="6F2F9F"/>
                          </a:solidFill>
                          <a:latin typeface="Georgia"/>
                          <a:cs typeface="Georgia"/>
                        </a:rPr>
                        <a:t>×</a:t>
                      </a:r>
                      <a:r>
                        <a:rPr sz="3200" spc="-80" dirty="0">
                          <a:solidFill>
                            <a:srgbClr val="6F2F9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3200" spc="-175" dirty="0">
                          <a:solidFill>
                            <a:srgbClr val="6F2F9F"/>
                          </a:solidFill>
                          <a:latin typeface="Noto Sans CJK JP Regular"/>
                          <a:cs typeface="Noto Sans CJK JP Regular"/>
                        </a:rPr>
                        <a:t>2</a:t>
                      </a:r>
                      <a:endParaRPr sz="3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ts val="3715"/>
                        </a:lnSpc>
                      </a:pPr>
                      <a:r>
                        <a:rPr sz="3200" dirty="0">
                          <a:solidFill>
                            <a:srgbClr val="FF0000"/>
                          </a:solidFill>
                          <a:latin typeface="Noto Sans CJK JP Regular"/>
                          <a:cs typeface="Noto Sans CJK JP Regular"/>
                        </a:rPr>
                        <a:t>2</a:t>
                      </a:r>
                      <a:endParaRPr sz="3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3715"/>
                        </a:lnSpc>
                      </a:pPr>
                      <a:r>
                        <a:rPr sz="3200" dirty="0">
                          <a:latin typeface="Noto Sans CJK JP Regular"/>
                          <a:cs typeface="Noto Sans CJK JP Regular"/>
                        </a:rPr>
                        <a:t>4</a:t>
                      </a:r>
                      <a:endParaRPr sz="3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ts val="3715"/>
                        </a:lnSpc>
                      </a:pPr>
                      <a:r>
                        <a:rPr sz="3200" dirty="0">
                          <a:latin typeface="Noto Sans CJK JP Regular"/>
                          <a:cs typeface="Noto Sans CJK JP Regular"/>
                        </a:rPr>
                        <a:t>6</a:t>
                      </a:r>
                      <a:endParaRPr sz="3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6832854" y="4415790"/>
            <a:ext cx="1414145" cy="21590"/>
          </a:xfrm>
          <a:custGeom>
            <a:avLst/>
            <a:gdLst/>
            <a:ahLst/>
            <a:cxnLst/>
            <a:rect l="l" t="t" r="r" b="b"/>
            <a:pathLst>
              <a:path w="1414145" h="21589">
                <a:moveTo>
                  <a:pt x="1413637" y="21082"/>
                </a:moveTo>
                <a:lnTo>
                  <a:pt x="0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4686" y="711784"/>
            <a:ext cx="78035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0000"/>
                </a:solidFill>
              </a:rPr>
              <a:t>請</a:t>
            </a:r>
            <a:r>
              <a:rPr sz="3600" spc="10" dirty="0">
                <a:solidFill>
                  <a:srgbClr val="000000"/>
                </a:solidFill>
              </a:rPr>
              <a:t>用</a:t>
            </a:r>
            <a:r>
              <a:rPr sz="3600" dirty="0">
                <a:solidFill>
                  <a:srgbClr val="000000"/>
                </a:solidFill>
              </a:rPr>
              <a:t>短除法求出下列題目</a:t>
            </a:r>
            <a:r>
              <a:rPr sz="3600" spc="-15" dirty="0">
                <a:solidFill>
                  <a:srgbClr val="000000"/>
                </a:solidFill>
              </a:rPr>
              <a:t>的</a:t>
            </a:r>
            <a:r>
              <a:rPr sz="3600" dirty="0">
                <a:solidFill>
                  <a:srgbClr val="000000"/>
                </a:solidFill>
              </a:rPr>
              <a:t>最小公倍數</a:t>
            </a:r>
            <a:endParaRPr sz="3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97889" y="1806026"/>
          <a:ext cx="2533648" cy="2283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4060"/>
                <a:gridCol w="645160"/>
                <a:gridCol w="559434"/>
                <a:gridCol w="594994"/>
              </a:tblGrid>
              <a:tr h="673735">
                <a:tc>
                  <a:txBody>
                    <a:bodyPr/>
                    <a:lstStyle/>
                    <a:p>
                      <a:pPr marL="260350" indent="-228600">
                        <a:lnSpc>
                          <a:spcPts val="3095"/>
                        </a:lnSpc>
                        <a:buFont typeface="Arial"/>
                        <a:buChar char="•"/>
                        <a:tabLst>
                          <a:tab pos="260350" algn="l"/>
                        </a:tabLst>
                      </a:pPr>
                      <a:r>
                        <a:rPr sz="2800" spc="-190" dirty="0">
                          <a:latin typeface="Trebuchet MS"/>
                          <a:cs typeface="Trebuchet MS"/>
                        </a:rPr>
                        <a:t>1.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ts val="3095"/>
                        </a:lnSpc>
                      </a:pPr>
                      <a:r>
                        <a:rPr sz="2800" spc="-5" dirty="0">
                          <a:latin typeface="Trebuchet MS"/>
                          <a:cs typeface="Trebuchet MS"/>
                        </a:rPr>
                        <a:t>16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3095"/>
                        </a:lnSpc>
                      </a:pPr>
                      <a:r>
                        <a:rPr sz="2800" dirty="0">
                          <a:latin typeface="Noto Sans CJK JP Regular"/>
                          <a:cs typeface="Noto Sans CJK JP Regular"/>
                        </a:rPr>
                        <a:t>、</a:t>
                      </a:r>
                      <a:endParaRPr sz="28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ts val="3095"/>
                        </a:lnSpc>
                      </a:pPr>
                      <a:r>
                        <a:rPr sz="2800" spc="-55" dirty="0">
                          <a:latin typeface="Trebuchet MS"/>
                          <a:cs typeface="Trebuchet MS"/>
                        </a:rPr>
                        <a:t>24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</a:tr>
              <a:tr h="936625">
                <a:tc>
                  <a:txBody>
                    <a:bodyPr/>
                    <a:lstStyle/>
                    <a:p>
                      <a:pPr marL="260350" indent="-228600">
                        <a:lnSpc>
                          <a:spcPct val="100000"/>
                        </a:lnSpc>
                        <a:spcBef>
                          <a:spcPts val="1805"/>
                        </a:spcBef>
                        <a:buFont typeface="Arial"/>
                        <a:buChar char="•"/>
                        <a:tabLst>
                          <a:tab pos="260350" algn="l"/>
                        </a:tabLst>
                      </a:pPr>
                      <a:r>
                        <a:rPr sz="2800" spc="-190" dirty="0">
                          <a:latin typeface="Trebuchet MS"/>
                          <a:cs typeface="Trebuchet MS"/>
                        </a:rPr>
                        <a:t>2.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229235" marB="0"/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1805"/>
                        </a:spcBef>
                      </a:pPr>
                      <a:r>
                        <a:rPr sz="2800" spc="-5" dirty="0">
                          <a:latin typeface="Trebuchet MS"/>
                          <a:cs typeface="Trebuchet MS"/>
                        </a:rPr>
                        <a:t>26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229235" marB="0"/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1805"/>
                        </a:spcBef>
                      </a:pPr>
                      <a:r>
                        <a:rPr sz="2800" dirty="0">
                          <a:latin typeface="Noto Sans CJK JP Regular"/>
                          <a:cs typeface="Noto Sans CJK JP Regular"/>
                        </a:rPr>
                        <a:t>、</a:t>
                      </a:r>
                      <a:endParaRPr sz="28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29235" marB="0"/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1805"/>
                        </a:spcBef>
                      </a:pPr>
                      <a:r>
                        <a:rPr sz="2800" spc="-5" dirty="0">
                          <a:latin typeface="Trebuchet MS"/>
                          <a:cs typeface="Trebuchet MS"/>
                        </a:rPr>
                        <a:t>52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229235" marB="0"/>
                </a:tc>
              </a:tr>
              <a:tr h="673100">
                <a:tc>
                  <a:txBody>
                    <a:bodyPr/>
                    <a:lstStyle/>
                    <a:p>
                      <a:pPr marL="260350" indent="-228600">
                        <a:lnSpc>
                          <a:spcPct val="100000"/>
                        </a:lnSpc>
                        <a:spcBef>
                          <a:spcPts val="1800"/>
                        </a:spcBef>
                        <a:buFont typeface="Arial"/>
                        <a:buChar char="•"/>
                        <a:tabLst>
                          <a:tab pos="260350" algn="l"/>
                        </a:tabLst>
                      </a:pPr>
                      <a:r>
                        <a:rPr sz="2800" spc="-190" dirty="0">
                          <a:latin typeface="Trebuchet MS"/>
                          <a:cs typeface="Trebuchet MS"/>
                        </a:rPr>
                        <a:t>3.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228600" marB="0"/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1800"/>
                        </a:spcBef>
                      </a:pPr>
                      <a:r>
                        <a:rPr sz="2800" spc="-5" dirty="0">
                          <a:latin typeface="Trebuchet MS"/>
                          <a:cs typeface="Trebuchet MS"/>
                        </a:rPr>
                        <a:t>14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228600" marB="0"/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1800"/>
                        </a:spcBef>
                      </a:pPr>
                      <a:r>
                        <a:rPr sz="2800" dirty="0">
                          <a:latin typeface="Noto Sans CJK JP Regular"/>
                          <a:cs typeface="Noto Sans CJK JP Regular"/>
                        </a:rPr>
                        <a:t>、</a:t>
                      </a:r>
                      <a:endParaRPr sz="28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28600" marB="0"/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1800"/>
                        </a:spcBef>
                      </a:pPr>
                      <a:r>
                        <a:rPr sz="2800" spc="-5" dirty="0">
                          <a:latin typeface="Trebuchet MS"/>
                          <a:cs typeface="Trebuchet MS"/>
                        </a:rPr>
                        <a:t>49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228600" marB="0"/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916939" y="4571238"/>
            <a:ext cx="2430780" cy="1389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  <a:tab pos="917575" algn="l"/>
                <a:tab pos="1440815" algn="l"/>
              </a:tabLst>
            </a:pPr>
            <a:r>
              <a:rPr sz="2800" spc="-190" dirty="0">
                <a:latin typeface="Trebuchet MS"/>
                <a:cs typeface="Trebuchet MS"/>
              </a:rPr>
              <a:t>4.	</a:t>
            </a:r>
            <a:r>
              <a:rPr sz="2800" spc="-55" dirty="0">
                <a:latin typeface="Trebuchet MS"/>
                <a:cs typeface="Trebuchet MS"/>
              </a:rPr>
              <a:t>33	</a:t>
            </a:r>
            <a:r>
              <a:rPr sz="2800" spc="-5" dirty="0">
                <a:latin typeface="Noto Sans CJK JP Regular"/>
                <a:cs typeface="Noto Sans CJK JP Regular"/>
              </a:rPr>
              <a:t>、</a:t>
            </a:r>
            <a:r>
              <a:rPr sz="2800" spc="-70" dirty="0">
                <a:latin typeface="Noto Sans CJK JP Regular"/>
                <a:cs typeface="Noto Sans CJK JP Regular"/>
              </a:rPr>
              <a:t> </a:t>
            </a:r>
            <a:r>
              <a:rPr sz="2800" spc="-60" dirty="0">
                <a:latin typeface="Trebuchet MS"/>
                <a:cs typeface="Trebuchet MS"/>
              </a:rPr>
              <a:t>121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4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  <a:tab pos="917575" algn="l"/>
                <a:tab pos="1440815" algn="l"/>
                <a:tab pos="2039620" algn="l"/>
              </a:tabLst>
            </a:pPr>
            <a:r>
              <a:rPr sz="2800" spc="-190" dirty="0">
                <a:latin typeface="Trebuchet MS"/>
                <a:cs typeface="Trebuchet MS"/>
              </a:rPr>
              <a:t>5.	</a:t>
            </a:r>
            <a:r>
              <a:rPr sz="2800" spc="-55" dirty="0">
                <a:latin typeface="Trebuchet MS"/>
                <a:cs typeface="Trebuchet MS"/>
              </a:rPr>
              <a:t>38	</a:t>
            </a:r>
            <a:r>
              <a:rPr sz="2800" spc="-5" dirty="0">
                <a:latin typeface="Noto Sans CJK JP Regular"/>
                <a:cs typeface="Noto Sans CJK JP Regular"/>
              </a:rPr>
              <a:t>、	</a:t>
            </a:r>
            <a:r>
              <a:rPr sz="2800" spc="-55" dirty="0">
                <a:latin typeface="Trebuchet MS"/>
                <a:cs typeface="Trebuchet MS"/>
              </a:rPr>
              <a:t>57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3701" y="612724"/>
            <a:ext cx="22656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solidFill>
                  <a:srgbClr val="000000"/>
                </a:solidFill>
              </a:rPr>
              <a:t>挑</a:t>
            </a:r>
            <a:r>
              <a:rPr spc="15" dirty="0">
                <a:solidFill>
                  <a:srgbClr val="000000"/>
                </a:solidFill>
              </a:rPr>
              <a:t>戰</a:t>
            </a:r>
            <a:r>
              <a:rPr spc="5" dirty="0">
                <a:solidFill>
                  <a:srgbClr val="000000"/>
                </a:solidFill>
              </a:rPr>
              <a:t>難題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96821"/>
            <a:ext cx="13246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15" dirty="0">
                <a:latin typeface="Noto Sans CJK JP Regular"/>
                <a:cs typeface="Noto Sans CJK JP Regular"/>
              </a:rPr>
              <a:t>為</a:t>
            </a:r>
            <a:r>
              <a:rPr sz="2800" dirty="0">
                <a:latin typeface="Noto Sans CJK JP Regular"/>
                <a:cs typeface="Noto Sans CJK JP Regular"/>
              </a:rPr>
              <a:t>什</a:t>
            </a:r>
            <a:r>
              <a:rPr sz="2800" spc="-5" dirty="0">
                <a:latin typeface="Noto Sans CJK JP Regular"/>
                <a:cs typeface="Noto Sans CJK JP Regular"/>
              </a:rPr>
              <a:t>麼</a:t>
            </a:r>
            <a:endParaRPr sz="28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26435" y="2163191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448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13989" y="1707768"/>
            <a:ext cx="180975" cy="80073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2050" spc="-830" dirty="0">
                <a:latin typeface="Georgia"/>
                <a:cs typeface="Georgia"/>
              </a:rPr>
              <a:t>𝟒</a:t>
            </a:r>
            <a:endParaRPr sz="20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2050" spc="-830" dirty="0">
                <a:latin typeface="Georgia"/>
                <a:cs typeface="Georgia"/>
              </a:rPr>
              <a:t>𝟓</a:t>
            </a:r>
            <a:endParaRPr sz="205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94050" y="1896821"/>
            <a:ext cx="291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290" dirty="0">
                <a:latin typeface="Georgia"/>
                <a:cs typeface="Georgia"/>
              </a:rPr>
              <a:t>÷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53255" y="2163191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448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02022" y="1896821"/>
            <a:ext cx="291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290" dirty="0">
                <a:latin typeface="Georgia"/>
                <a:cs typeface="Georgia"/>
              </a:rPr>
              <a:t>=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18532" y="2163191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448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941190" y="1707768"/>
            <a:ext cx="1245870" cy="80073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2050" spc="-830" dirty="0">
                <a:latin typeface="Georgia"/>
                <a:cs typeface="Georgia"/>
              </a:rPr>
              <a:t>𝟒</a:t>
            </a:r>
            <a:endParaRPr sz="20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  <a:tabLst>
                <a:tab pos="1077595" algn="l"/>
              </a:tabLst>
            </a:pPr>
            <a:r>
              <a:rPr sz="2050" spc="-830" dirty="0">
                <a:latin typeface="Georgia"/>
                <a:cs typeface="Georgia"/>
              </a:rPr>
              <a:t>𝟓	𝟓</a:t>
            </a:r>
            <a:endParaRPr sz="2050">
              <a:latin typeface="Georgia"/>
              <a:cs typeface="Georg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30823" y="2163191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448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06466" y="1609406"/>
            <a:ext cx="993140" cy="89916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15"/>
              </a:spcBef>
              <a:tabLst>
                <a:tab pos="316865" algn="l"/>
                <a:tab pos="812165" algn="l"/>
              </a:tabLst>
            </a:pPr>
            <a:r>
              <a:rPr sz="2050" spc="-830" dirty="0">
                <a:latin typeface="Georgia"/>
                <a:cs typeface="Georgia"/>
              </a:rPr>
              <a:t>𝟒	</a:t>
            </a:r>
            <a:r>
              <a:rPr sz="4200" spc="292" baseline="-32738" dirty="0">
                <a:latin typeface="Georgia"/>
                <a:cs typeface="Georgia"/>
              </a:rPr>
              <a:t>×	</a:t>
            </a:r>
            <a:r>
              <a:rPr sz="2050" spc="-830" dirty="0">
                <a:latin typeface="Georgia"/>
                <a:cs typeface="Georgia"/>
              </a:rPr>
              <a:t>𝟓</a:t>
            </a:r>
            <a:endParaRPr sz="2050">
              <a:latin typeface="Georgia"/>
              <a:cs typeface="Georgia"/>
            </a:endParaRPr>
          </a:p>
          <a:p>
            <a:pPr marR="5080" algn="r">
              <a:lnSpc>
                <a:spcPct val="100000"/>
              </a:lnSpc>
              <a:spcBef>
                <a:spcPts val="440"/>
              </a:spcBef>
            </a:pPr>
            <a:r>
              <a:rPr sz="2050" spc="-830" dirty="0">
                <a:latin typeface="Georgia"/>
                <a:cs typeface="Georgia"/>
              </a:rPr>
              <a:t>𝟒</a:t>
            </a:r>
            <a:endParaRPr sz="205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6939" y="2488818"/>
            <a:ext cx="87903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Noto Sans CJK JP Regular"/>
                <a:cs typeface="Noto Sans CJK JP Regular"/>
              </a:rPr>
              <a:t>直</a:t>
            </a:r>
            <a:r>
              <a:rPr sz="2800" spc="-5" dirty="0">
                <a:latin typeface="Noto Sans CJK JP Regular"/>
                <a:cs typeface="Noto Sans CJK JP Regular"/>
              </a:rPr>
              <a:t>接教很</a:t>
            </a:r>
            <a:r>
              <a:rPr sz="2800" spc="10" dirty="0">
                <a:latin typeface="Noto Sans CJK JP Regular"/>
                <a:cs typeface="Noto Sans CJK JP Regular"/>
              </a:rPr>
              <a:t>難</a:t>
            </a:r>
            <a:r>
              <a:rPr sz="2800" spc="-5" dirty="0">
                <a:latin typeface="Noto Sans CJK JP Regular"/>
                <a:cs typeface="Noto Sans CJK JP Regular"/>
              </a:rPr>
              <a:t>意義化</a:t>
            </a:r>
            <a:r>
              <a:rPr sz="2800" spc="10" dirty="0">
                <a:latin typeface="Noto Sans CJK JP Regular"/>
                <a:cs typeface="Noto Sans CJK JP Regular"/>
              </a:rPr>
              <a:t>，</a:t>
            </a:r>
            <a:r>
              <a:rPr sz="2800" spc="-5" dirty="0">
                <a:latin typeface="Noto Sans CJK JP Regular"/>
                <a:cs typeface="Noto Sans CJK JP Regular"/>
              </a:rPr>
              <a:t>要引導</a:t>
            </a:r>
            <a:r>
              <a:rPr sz="2800" spc="10" dirty="0">
                <a:latin typeface="Noto Sans CJK JP Regular"/>
                <a:cs typeface="Noto Sans CJK JP Regular"/>
              </a:rPr>
              <a:t>學</a:t>
            </a:r>
            <a:r>
              <a:rPr sz="2800" spc="-5" dirty="0">
                <a:latin typeface="Noto Sans CJK JP Regular"/>
                <a:cs typeface="Noto Sans CJK JP Regular"/>
              </a:rPr>
              <a:t>生發現</a:t>
            </a:r>
            <a:r>
              <a:rPr sz="2800" spc="10" dirty="0">
                <a:latin typeface="Noto Sans CJK JP Regular"/>
                <a:cs typeface="Noto Sans CJK JP Regular"/>
              </a:rPr>
              <a:t>四</a:t>
            </a:r>
            <a:r>
              <a:rPr sz="2800" spc="-5" dirty="0">
                <a:latin typeface="Noto Sans CJK JP Regular"/>
                <a:cs typeface="Noto Sans CJK JP Regular"/>
              </a:rPr>
              <a:t>則運算</a:t>
            </a:r>
            <a:r>
              <a:rPr sz="2800" spc="10" dirty="0">
                <a:latin typeface="Noto Sans CJK JP Regular"/>
                <a:cs typeface="Noto Sans CJK JP Regular"/>
              </a:rPr>
              <a:t>的</a:t>
            </a:r>
            <a:r>
              <a:rPr sz="2800" spc="-5" dirty="0">
                <a:latin typeface="Noto Sans CJK JP Regular"/>
                <a:cs typeface="Noto Sans CJK JP Regular"/>
              </a:rPr>
              <a:t>邏輯。</a:t>
            </a:r>
            <a:endParaRPr sz="2800">
              <a:latin typeface="Noto Sans CJK JP Regular"/>
              <a:cs typeface="Noto Sans CJK JP Regular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480815" y="3356483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448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85944" y="3356483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448" y="0"/>
                </a:lnTo>
              </a:path>
            </a:pathLst>
          </a:custGeom>
          <a:ln w="228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96940" y="3356483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448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468370" y="3365372"/>
            <a:ext cx="2697480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417955" algn="l"/>
                <a:tab pos="2528570" algn="l"/>
              </a:tabLst>
            </a:pPr>
            <a:r>
              <a:rPr sz="2050" spc="-830" dirty="0">
                <a:latin typeface="Georgia"/>
                <a:cs typeface="Georgia"/>
              </a:rPr>
              <a:t>𝟒	</a:t>
            </a:r>
            <a:r>
              <a:rPr sz="2050" spc="-830" dirty="0">
                <a:solidFill>
                  <a:srgbClr val="FF0000"/>
                </a:solidFill>
                <a:latin typeface="Georgia"/>
                <a:cs typeface="Georgia"/>
              </a:rPr>
              <a:t>𝟒	</a:t>
            </a:r>
            <a:r>
              <a:rPr sz="2050" spc="-830" dirty="0">
                <a:latin typeface="Georgia"/>
                <a:cs typeface="Georgia"/>
              </a:rPr>
              <a:t>𝟒</a:t>
            </a:r>
            <a:endParaRPr sz="2050">
              <a:latin typeface="Georgia"/>
              <a:cs typeface="Georg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305811" y="5061839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448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68751" y="5061839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448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45279" y="5061839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448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0579" y="5061839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448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94603" y="5061839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448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87440" y="5061839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448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598170" indent="-585470">
              <a:lnSpc>
                <a:spcPct val="100000"/>
              </a:lnSpc>
              <a:spcBef>
                <a:spcPts val="1160"/>
              </a:spcBef>
              <a:buFont typeface="Arial"/>
              <a:buChar char="•"/>
              <a:tabLst>
                <a:tab pos="597535" algn="l"/>
                <a:tab pos="598170" algn="l"/>
                <a:tab pos="1379855" algn="l"/>
                <a:tab pos="1899285" algn="l"/>
              </a:tabLst>
            </a:pPr>
            <a:r>
              <a:rPr b="1" spc="-55" dirty="0">
                <a:latin typeface="Arial"/>
                <a:cs typeface="Arial"/>
              </a:rPr>
              <a:t>8</a:t>
            </a:r>
            <a:r>
              <a:rPr spc="-55" dirty="0"/>
              <a:t>÷</a:t>
            </a:r>
            <a:r>
              <a:rPr b="1" spc="-55" dirty="0">
                <a:latin typeface="Arial"/>
                <a:cs typeface="Arial"/>
              </a:rPr>
              <a:t>4	</a:t>
            </a:r>
            <a:r>
              <a:rPr spc="290" dirty="0"/>
              <a:t>=	</a:t>
            </a:r>
            <a:r>
              <a:rPr b="1" spc="100" dirty="0">
                <a:latin typeface="Arial"/>
                <a:cs typeface="Arial"/>
              </a:rPr>
              <a:t>(8</a:t>
            </a:r>
            <a:r>
              <a:rPr spc="100" dirty="0"/>
              <a:t>×</a:t>
            </a:r>
            <a:r>
              <a:rPr spc="-55" dirty="0"/>
              <a:t> </a:t>
            </a:r>
            <a:r>
              <a:rPr sz="3075" spc="-1245" baseline="44715" dirty="0"/>
              <a:t>𝟏</a:t>
            </a:r>
            <a:r>
              <a:rPr sz="3075" spc="270" baseline="44715" dirty="0"/>
              <a:t> </a:t>
            </a:r>
            <a:r>
              <a:rPr sz="2800" b="1" spc="175" dirty="0">
                <a:latin typeface="Arial"/>
                <a:cs typeface="Arial"/>
              </a:rPr>
              <a:t>)</a:t>
            </a:r>
            <a:r>
              <a:rPr sz="2800" spc="175" dirty="0"/>
              <a:t>÷</a:t>
            </a:r>
            <a:r>
              <a:rPr sz="2800" b="1" spc="175" dirty="0">
                <a:latin typeface="Arial"/>
                <a:cs typeface="Arial"/>
              </a:rPr>
              <a:t>(</a:t>
            </a:r>
            <a:r>
              <a:rPr sz="2800" b="1" spc="175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2800" b="1" spc="-1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195" dirty="0">
                <a:solidFill>
                  <a:srgbClr val="FF0000"/>
                </a:solidFill>
              </a:rPr>
              <a:t>×</a:t>
            </a:r>
            <a:r>
              <a:rPr sz="2800" spc="-60" dirty="0">
                <a:solidFill>
                  <a:srgbClr val="FF0000"/>
                </a:solidFill>
              </a:rPr>
              <a:t> </a:t>
            </a:r>
            <a:r>
              <a:rPr sz="3075" spc="-382" baseline="44715" dirty="0">
                <a:solidFill>
                  <a:srgbClr val="FF0000"/>
                </a:solidFill>
              </a:rPr>
              <a:t>𝟏</a:t>
            </a:r>
            <a:r>
              <a:rPr sz="2800" b="1" spc="-254" dirty="0">
                <a:latin typeface="Arial"/>
                <a:cs typeface="Arial"/>
              </a:rPr>
              <a:t>)</a:t>
            </a:r>
            <a:r>
              <a:rPr sz="2800" b="1" spc="-70" dirty="0">
                <a:latin typeface="Arial"/>
                <a:cs typeface="Arial"/>
              </a:rPr>
              <a:t> </a:t>
            </a:r>
            <a:r>
              <a:rPr sz="2800" spc="290" dirty="0"/>
              <a:t>=</a:t>
            </a:r>
            <a:r>
              <a:rPr sz="2800" spc="25" dirty="0"/>
              <a:t> </a:t>
            </a:r>
            <a:r>
              <a:rPr sz="2800" b="1" spc="-425" dirty="0">
                <a:latin typeface="Arial"/>
                <a:cs typeface="Arial"/>
              </a:rPr>
              <a:t>8×</a:t>
            </a:r>
            <a:r>
              <a:rPr sz="3075" spc="-637" baseline="44715" dirty="0"/>
              <a:t>𝟏</a:t>
            </a:r>
            <a:endParaRPr sz="3075" baseline="44715">
              <a:latin typeface="Arial"/>
              <a:cs typeface="Arial"/>
            </a:endParaRPr>
          </a:p>
          <a:p>
            <a:pPr marL="599440" indent="-586740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599440" algn="l"/>
                <a:tab pos="600075" algn="l"/>
              </a:tabLst>
            </a:pPr>
            <a:r>
              <a:rPr dirty="0">
                <a:latin typeface="Noto Sans CJK JP Regular"/>
                <a:cs typeface="Noto Sans CJK JP Regular"/>
              </a:rPr>
              <a:t>因為</a:t>
            </a:r>
            <a:r>
              <a:rPr spc="-5" dirty="0">
                <a:latin typeface="Noto Sans CJK JP Regular"/>
                <a:cs typeface="Noto Sans CJK JP Regular"/>
              </a:rPr>
              <a:t>任</a:t>
            </a:r>
            <a:r>
              <a:rPr dirty="0">
                <a:latin typeface="Noto Sans CJK JP Regular"/>
                <a:cs typeface="Noto Sans CJK JP Regular"/>
              </a:rPr>
              <a:t>何</a:t>
            </a:r>
            <a:r>
              <a:rPr spc="-5" dirty="0">
                <a:latin typeface="Noto Sans CJK JP Regular"/>
                <a:cs typeface="Noto Sans CJK JP Regular"/>
              </a:rPr>
              <a:t>數乘</a:t>
            </a:r>
            <a:r>
              <a:rPr dirty="0">
                <a:latin typeface="Noto Sans CJK JP Regular"/>
                <a:cs typeface="Noto Sans CJK JP Regular"/>
              </a:rPr>
              <a:t>於</a:t>
            </a:r>
            <a:r>
              <a:rPr spc="-5" dirty="0">
                <a:latin typeface="Noto Sans CJK JP Regular"/>
                <a:cs typeface="Noto Sans CJK JP Regular"/>
              </a:rPr>
              <a:t>自己</a:t>
            </a:r>
            <a:r>
              <a:rPr dirty="0">
                <a:latin typeface="Noto Sans CJK JP Regular"/>
                <a:cs typeface="Noto Sans CJK JP Regular"/>
              </a:rPr>
              <a:t>的</a:t>
            </a:r>
            <a:r>
              <a:rPr spc="-5" dirty="0">
                <a:latin typeface="Noto Sans CJK JP Regular"/>
                <a:cs typeface="Noto Sans CJK JP Regular"/>
              </a:rPr>
              <a:t>倒數</a:t>
            </a:r>
            <a:r>
              <a:rPr dirty="0">
                <a:latin typeface="Noto Sans CJK JP Regular"/>
                <a:cs typeface="Noto Sans CJK JP Regular"/>
              </a:rPr>
              <a:t>，</a:t>
            </a:r>
            <a:r>
              <a:rPr spc="-5" dirty="0">
                <a:latin typeface="Noto Sans CJK JP Regular"/>
                <a:cs typeface="Noto Sans CJK JP Regular"/>
              </a:rPr>
              <a:t>其值</a:t>
            </a:r>
            <a:r>
              <a:rPr dirty="0">
                <a:latin typeface="Noto Sans CJK JP Regular"/>
                <a:cs typeface="Noto Sans CJK JP Regular"/>
              </a:rPr>
              <a:t>皆</a:t>
            </a:r>
            <a:r>
              <a:rPr spc="25" dirty="0">
                <a:latin typeface="Noto Sans CJK JP Regular"/>
                <a:cs typeface="Noto Sans CJK JP Regular"/>
              </a:rPr>
              <a:t>為</a:t>
            </a:r>
            <a:r>
              <a:rPr spc="250" dirty="0">
                <a:latin typeface="Noto Sans CJK JP Regular"/>
                <a:cs typeface="Noto Sans CJK JP Regular"/>
              </a:rPr>
              <a:t>(1)</a:t>
            </a:r>
            <a:r>
              <a:rPr spc="-5" dirty="0">
                <a:latin typeface="Noto Sans CJK JP Regular"/>
                <a:cs typeface="Noto Sans CJK JP Regular"/>
              </a:rPr>
              <a:t>。</a:t>
            </a:r>
          </a:p>
          <a:p>
            <a:pPr marL="599440" indent="-58674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599440" algn="l"/>
                <a:tab pos="600075" algn="l"/>
              </a:tabLst>
            </a:pPr>
            <a:r>
              <a:rPr dirty="0">
                <a:latin typeface="Noto Sans CJK JP Regular"/>
                <a:cs typeface="Noto Sans CJK JP Regular"/>
              </a:rPr>
              <a:t>任何</a:t>
            </a:r>
            <a:r>
              <a:rPr spc="-5" dirty="0">
                <a:latin typeface="Noto Sans CJK JP Regular"/>
                <a:cs typeface="Noto Sans CJK JP Regular"/>
              </a:rPr>
              <a:t>數除</a:t>
            </a:r>
            <a:r>
              <a:rPr spc="5" dirty="0">
                <a:latin typeface="Noto Sans CJK JP Regular"/>
                <a:cs typeface="Noto Sans CJK JP Regular"/>
              </a:rPr>
              <a:t>以</a:t>
            </a:r>
            <a:r>
              <a:rPr spc="185" dirty="0">
                <a:latin typeface="Noto Sans CJK JP Regular"/>
                <a:cs typeface="Noto Sans CJK JP Regular"/>
              </a:rPr>
              <a:t>(1)，</a:t>
            </a:r>
            <a:r>
              <a:rPr spc="-5" dirty="0">
                <a:latin typeface="Noto Sans CJK JP Regular"/>
                <a:cs typeface="Noto Sans CJK JP Regular"/>
              </a:rPr>
              <a:t>其值不</a:t>
            </a:r>
            <a:r>
              <a:rPr dirty="0">
                <a:latin typeface="Noto Sans CJK JP Regular"/>
                <a:cs typeface="Noto Sans CJK JP Regular"/>
              </a:rPr>
              <a:t>變</a:t>
            </a:r>
            <a:r>
              <a:rPr spc="-5" dirty="0">
                <a:latin typeface="Noto Sans CJK JP Regular"/>
                <a:cs typeface="Noto Sans CJK JP Regular"/>
              </a:rPr>
              <a:t>。</a:t>
            </a:r>
          </a:p>
          <a:p>
            <a:pPr marL="599440" indent="-586740">
              <a:lnSpc>
                <a:spcPts val="2755"/>
              </a:lnSpc>
              <a:spcBef>
                <a:spcPts val="1625"/>
              </a:spcBef>
              <a:buFont typeface="Arial"/>
              <a:buChar char="•"/>
              <a:tabLst>
                <a:tab pos="599440" algn="l"/>
                <a:tab pos="600075" algn="l"/>
                <a:tab pos="1705610" algn="l"/>
                <a:tab pos="2451100" algn="l"/>
                <a:tab pos="2875280" algn="l"/>
                <a:tab pos="3228340" algn="l"/>
                <a:tab pos="5011420" algn="l"/>
                <a:tab pos="5606415" algn="l"/>
                <a:tab pos="5960110" algn="l"/>
              </a:tabLst>
            </a:pPr>
            <a:r>
              <a:rPr spc="5" dirty="0">
                <a:latin typeface="Noto Sans CJK JP Regular"/>
                <a:cs typeface="Noto Sans CJK JP Regular"/>
              </a:rPr>
              <a:t>所</a:t>
            </a:r>
            <a:r>
              <a:rPr spc="-5" dirty="0">
                <a:latin typeface="Noto Sans CJK JP Regular"/>
                <a:cs typeface="Noto Sans CJK JP Regular"/>
              </a:rPr>
              <a:t>以</a:t>
            </a:r>
            <a:r>
              <a:rPr spc="-20" dirty="0">
                <a:latin typeface="Noto Sans CJK JP Regular"/>
                <a:cs typeface="Noto Sans CJK JP Regular"/>
              </a:rPr>
              <a:t> </a:t>
            </a:r>
            <a:r>
              <a:rPr sz="3075" spc="-1245" baseline="44715" dirty="0"/>
              <a:t>𝟒	</a:t>
            </a:r>
            <a:r>
              <a:rPr sz="2800" spc="285" dirty="0"/>
              <a:t>÷</a:t>
            </a:r>
            <a:r>
              <a:rPr sz="2800" spc="-45" dirty="0"/>
              <a:t> </a:t>
            </a:r>
            <a:r>
              <a:rPr sz="3075" spc="-1245" baseline="44715" dirty="0"/>
              <a:t>𝟒	</a:t>
            </a:r>
            <a:r>
              <a:rPr sz="2800" spc="285" dirty="0"/>
              <a:t>=	</a:t>
            </a:r>
            <a:r>
              <a:rPr sz="2800" b="1" spc="-65" dirty="0">
                <a:latin typeface="Arial"/>
                <a:cs typeface="Arial"/>
              </a:rPr>
              <a:t>(	</a:t>
            </a:r>
            <a:r>
              <a:rPr sz="3075" spc="-1245" baseline="44715" dirty="0"/>
              <a:t>𝟒</a:t>
            </a:r>
            <a:r>
              <a:rPr sz="3075" spc="217" baseline="44715" dirty="0"/>
              <a:t> </a:t>
            </a:r>
            <a:r>
              <a:rPr sz="2800" spc="-1405" dirty="0">
                <a:latin typeface="Noto Sans CJK JP Regular"/>
                <a:cs typeface="Noto Sans CJK JP Regular"/>
              </a:rPr>
              <a:t>×</a:t>
            </a:r>
            <a:r>
              <a:rPr sz="2800" spc="15" dirty="0">
                <a:latin typeface="Noto Sans CJK JP Regular"/>
                <a:cs typeface="Noto Sans CJK JP Regular"/>
              </a:rPr>
              <a:t> </a:t>
            </a:r>
            <a:r>
              <a:rPr sz="3075" spc="-532" baseline="44715" dirty="0"/>
              <a:t>𝟓</a:t>
            </a:r>
            <a:r>
              <a:rPr sz="2800" spc="-355" dirty="0"/>
              <a:t>)  </a:t>
            </a:r>
            <a:r>
              <a:rPr sz="2800" spc="285" dirty="0"/>
              <a:t>÷</a:t>
            </a:r>
            <a:r>
              <a:rPr sz="2800" spc="-80" dirty="0"/>
              <a:t> </a:t>
            </a:r>
            <a:r>
              <a:rPr sz="2800" spc="110" dirty="0"/>
              <a:t>(</a:t>
            </a:r>
            <a:r>
              <a:rPr sz="2800" spc="-45" dirty="0"/>
              <a:t> </a:t>
            </a:r>
            <a:r>
              <a:rPr sz="3075" spc="-1245" baseline="44715" dirty="0"/>
              <a:t>𝟒	</a:t>
            </a:r>
            <a:r>
              <a:rPr sz="2800" spc="-1405" dirty="0">
                <a:latin typeface="Noto Sans CJK JP Regular"/>
                <a:cs typeface="Noto Sans CJK JP Regular"/>
              </a:rPr>
              <a:t>×</a:t>
            </a:r>
            <a:r>
              <a:rPr sz="2800" spc="10" dirty="0">
                <a:latin typeface="Noto Sans CJK JP Regular"/>
                <a:cs typeface="Noto Sans CJK JP Regular"/>
              </a:rPr>
              <a:t> </a:t>
            </a:r>
            <a:r>
              <a:rPr sz="3075" spc="-1245" baseline="44715" dirty="0"/>
              <a:t>𝟓	</a:t>
            </a:r>
            <a:r>
              <a:rPr sz="2800" spc="450" dirty="0">
                <a:latin typeface="Noto Sans CJK JP Regular"/>
                <a:cs typeface="Noto Sans CJK JP Regular"/>
              </a:rPr>
              <a:t>)	</a:t>
            </a:r>
            <a:r>
              <a:rPr sz="2800" spc="285" dirty="0"/>
              <a:t>=</a:t>
            </a:r>
            <a:endParaRPr sz="2800">
              <a:latin typeface="Noto Sans CJK JP Regular"/>
              <a:cs typeface="Noto Sans CJK JP Regular"/>
            </a:endParaRPr>
          </a:p>
          <a:p>
            <a:pPr marL="1388745">
              <a:lnSpc>
                <a:spcPts val="1855"/>
              </a:lnSpc>
              <a:tabLst>
                <a:tab pos="2051685" algn="l"/>
                <a:tab pos="3228340" algn="l"/>
                <a:tab pos="3723640" algn="l"/>
                <a:tab pos="4678045" algn="l"/>
                <a:tab pos="5270500" algn="l"/>
              </a:tabLst>
            </a:pPr>
            <a:r>
              <a:rPr sz="2050" spc="-830" dirty="0"/>
              <a:t>𝟓	𝟓	𝟓	𝟒	𝟓	𝟒</a:t>
            </a:r>
            <a:endParaRPr sz="2050"/>
          </a:p>
        </p:txBody>
      </p:sp>
      <p:sp>
        <p:nvSpPr>
          <p:cNvPr id="25" name="object 25"/>
          <p:cNvSpPr/>
          <p:nvPr/>
        </p:nvSpPr>
        <p:spPr>
          <a:xfrm>
            <a:off x="7461504" y="5061839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448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956804" y="5061839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448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449693" y="4588002"/>
            <a:ext cx="6762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50" spc="-830" dirty="0">
                <a:latin typeface="Georgia"/>
                <a:cs typeface="Georgia"/>
              </a:rPr>
              <a:t>𝟒</a:t>
            </a:r>
            <a:r>
              <a:rPr sz="2050" spc="100" dirty="0">
                <a:latin typeface="Georgia"/>
                <a:cs typeface="Georgia"/>
              </a:rPr>
              <a:t> </a:t>
            </a:r>
            <a:r>
              <a:rPr sz="4200" spc="-2107" baseline="-32738" dirty="0">
                <a:latin typeface="Noto Sans CJK JP Regular"/>
                <a:cs typeface="Noto Sans CJK JP Regular"/>
              </a:rPr>
              <a:t>×</a:t>
            </a:r>
            <a:r>
              <a:rPr sz="4200" spc="-52" baseline="-32738" dirty="0">
                <a:latin typeface="Noto Sans CJK JP Regular"/>
                <a:cs typeface="Noto Sans CJK JP Regular"/>
              </a:rPr>
              <a:t> </a:t>
            </a:r>
            <a:r>
              <a:rPr sz="2050" spc="-830" dirty="0">
                <a:latin typeface="Georgia"/>
                <a:cs typeface="Georgia"/>
              </a:rPr>
              <a:t>𝟓</a:t>
            </a:r>
            <a:endParaRPr sz="2050">
              <a:latin typeface="Georgia"/>
              <a:cs typeface="Georg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449693" y="5071109"/>
            <a:ext cx="676275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507365" algn="l"/>
              </a:tabLst>
            </a:pPr>
            <a:r>
              <a:rPr sz="2050" spc="-830" dirty="0">
                <a:latin typeface="Georgia"/>
                <a:cs typeface="Georgia"/>
              </a:rPr>
              <a:t>𝟓	𝟒</a:t>
            </a:r>
            <a:endParaRPr sz="205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27575" y="612724"/>
            <a:ext cx="28257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solidFill>
                  <a:srgbClr val="000000"/>
                </a:solidFill>
              </a:rPr>
              <a:t>方</a:t>
            </a:r>
            <a:r>
              <a:rPr spc="15" dirty="0">
                <a:solidFill>
                  <a:srgbClr val="000000"/>
                </a:solidFill>
              </a:rPr>
              <a:t>向</a:t>
            </a:r>
            <a:r>
              <a:rPr spc="5" dirty="0">
                <a:solidFill>
                  <a:srgbClr val="000000"/>
                </a:solidFill>
              </a:rPr>
              <a:t>與方法</a:t>
            </a:r>
          </a:p>
        </p:txBody>
      </p:sp>
      <p:sp>
        <p:nvSpPr>
          <p:cNvPr id="3" name="object 3"/>
          <p:cNvSpPr/>
          <p:nvPr/>
        </p:nvSpPr>
        <p:spPr>
          <a:xfrm>
            <a:off x="5077333" y="4075176"/>
            <a:ext cx="165100" cy="273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43351" y="4586096"/>
            <a:ext cx="165100" cy="273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6939" y="1669307"/>
            <a:ext cx="10568305" cy="3762375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sz="3600" dirty="0">
                <a:latin typeface="Noto Sans CJK JP Regular"/>
                <a:cs typeface="Noto Sans CJK JP Regular"/>
              </a:rPr>
              <a:t>方向翻轉：創造學習與挑戰的機會</a:t>
            </a:r>
            <a:endParaRPr sz="3600">
              <a:latin typeface="Noto Sans CJK JP Regular"/>
              <a:cs typeface="Noto Sans CJK JP Regular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Noto Sans CJK JP Regular"/>
                <a:cs typeface="Noto Sans CJK JP Regular"/>
              </a:rPr>
              <a:t>翻</a:t>
            </a:r>
            <a:r>
              <a:rPr sz="2800" spc="-5" dirty="0">
                <a:latin typeface="Noto Sans CJK JP Regular"/>
                <a:cs typeface="Noto Sans CJK JP Regular"/>
              </a:rPr>
              <a:t>轉的最</a:t>
            </a:r>
            <a:r>
              <a:rPr sz="2800" spc="10" dirty="0">
                <a:latin typeface="Noto Sans CJK JP Regular"/>
                <a:cs typeface="Noto Sans CJK JP Regular"/>
              </a:rPr>
              <a:t>高</a:t>
            </a:r>
            <a:r>
              <a:rPr sz="2800" spc="-5" dirty="0">
                <a:latin typeface="Noto Sans CJK JP Regular"/>
                <a:cs typeface="Noto Sans CJK JP Regular"/>
              </a:rPr>
              <a:t>境界：</a:t>
            </a:r>
            <a:r>
              <a:rPr sz="2800" spc="10" dirty="0">
                <a:latin typeface="Noto Sans CJK JP Regular"/>
                <a:cs typeface="Noto Sans CJK JP Regular"/>
              </a:rPr>
              <a:t>不</a:t>
            </a:r>
            <a:r>
              <a:rPr sz="2800" spc="-5" dirty="0">
                <a:latin typeface="Noto Sans CJK JP Regular"/>
                <a:cs typeface="Noto Sans CJK JP Regular"/>
              </a:rPr>
              <a:t>用管秩</a:t>
            </a:r>
            <a:r>
              <a:rPr sz="2800" spc="10" dirty="0">
                <a:latin typeface="Noto Sans CJK JP Regular"/>
                <a:cs typeface="Noto Sans CJK JP Regular"/>
              </a:rPr>
              <a:t>序</a:t>
            </a:r>
            <a:r>
              <a:rPr sz="2800" spc="-5" dirty="0">
                <a:latin typeface="Noto Sans CJK JP Regular"/>
                <a:cs typeface="Noto Sans CJK JP Regular"/>
              </a:rPr>
              <a:t>、以布</a:t>
            </a:r>
            <a:r>
              <a:rPr sz="2800" spc="10" dirty="0">
                <a:latin typeface="Noto Sans CJK JP Regular"/>
                <a:cs typeface="Noto Sans CJK JP Regular"/>
              </a:rPr>
              <a:t>題</a:t>
            </a:r>
            <a:r>
              <a:rPr sz="2800" spc="-5" dirty="0">
                <a:latin typeface="Noto Sans CJK JP Regular"/>
                <a:cs typeface="Noto Sans CJK JP Regular"/>
              </a:rPr>
              <a:t>或引導</a:t>
            </a:r>
            <a:r>
              <a:rPr sz="2800" spc="10" dirty="0">
                <a:latin typeface="Noto Sans CJK JP Regular"/>
                <a:cs typeface="Noto Sans CJK JP Regular"/>
              </a:rPr>
              <a:t>代</a:t>
            </a:r>
            <a:r>
              <a:rPr sz="2800" spc="-5" dirty="0">
                <a:latin typeface="Noto Sans CJK JP Regular"/>
                <a:cs typeface="Noto Sans CJK JP Regular"/>
              </a:rPr>
              <a:t>替教學。</a:t>
            </a:r>
            <a:endParaRPr sz="2800">
              <a:latin typeface="Noto Sans CJK JP Regular"/>
              <a:cs typeface="Noto Sans CJK JP Regular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Noto Sans CJK JP Regular"/>
                <a:cs typeface="Noto Sans CJK JP Regular"/>
              </a:rPr>
              <a:t>方</a:t>
            </a:r>
            <a:r>
              <a:rPr sz="2800" spc="-5" dirty="0">
                <a:latin typeface="Noto Sans CJK JP Regular"/>
                <a:cs typeface="Noto Sans CJK JP Regular"/>
              </a:rPr>
              <a:t>法：備</a:t>
            </a:r>
            <a:r>
              <a:rPr sz="2800" dirty="0">
                <a:latin typeface="Noto Sans CJK JP Regular"/>
                <a:cs typeface="Noto Sans CJK JP Regular"/>
              </a:rPr>
              <a:t>課</a:t>
            </a:r>
            <a:r>
              <a:rPr sz="2800" spc="-5" dirty="0">
                <a:latin typeface="Noto Sans CJK JP Regular"/>
                <a:cs typeface="Noto Sans CJK JP Regular"/>
              </a:rPr>
              <a:t>抓住核</a:t>
            </a:r>
            <a:r>
              <a:rPr sz="2800" dirty="0">
                <a:latin typeface="Noto Sans CJK JP Regular"/>
                <a:cs typeface="Noto Sans CJK JP Regular"/>
              </a:rPr>
              <a:t>心</a:t>
            </a:r>
            <a:r>
              <a:rPr sz="2800" spc="-5" dirty="0">
                <a:latin typeface="Noto Sans CJK JP Regular"/>
                <a:cs typeface="Noto Sans CJK JP Regular"/>
              </a:rPr>
              <a:t>問題、</a:t>
            </a:r>
            <a:r>
              <a:rPr sz="2800" dirty="0">
                <a:latin typeface="Noto Sans CJK JP Regular"/>
                <a:cs typeface="Noto Sans CJK JP Regular"/>
              </a:rPr>
              <a:t>選</a:t>
            </a:r>
            <a:r>
              <a:rPr sz="2800" spc="-5" dirty="0">
                <a:latin typeface="Noto Sans CJK JP Regular"/>
                <a:cs typeface="Noto Sans CJK JP Regular"/>
              </a:rPr>
              <a:t>擇魅力</a:t>
            </a:r>
            <a:r>
              <a:rPr sz="2800" dirty="0">
                <a:latin typeface="Noto Sans CJK JP Regular"/>
                <a:cs typeface="Noto Sans CJK JP Regular"/>
              </a:rPr>
              <a:t>文</a:t>
            </a:r>
            <a:r>
              <a:rPr sz="2800" spc="-5" dirty="0">
                <a:latin typeface="Noto Sans CJK JP Regular"/>
                <a:cs typeface="Noto Sans CJK JP Regular"/>
              </a:rPr>
              <a:t>本、設</a:t>
            </a:r>
            <a:r>
              <a:rPr sz="2800" dirty="0">
                <a:latin typeface="Noto Sans CJK JP Regular"/>
                <a:cs typeface="Noto Sans CJK JP Regular"/>
              </a:rPr>
              <a:t>計</a:t>
            </a:r>
            <a:r>
              <a:rPr sz="2800" spc="-5" dirty="0">
                <a:latin typeface="Noto Sans CJK JP Regular"/>
                <a:cs typeface="Noto Sans CJK JP Regular"/>
              </a:rPr>
              <a:t>挑戰問</a:t>
            </a:r>
            <a:r>
              <a:rPr sz="2800" dirty="0">
                <a:latin typeface="Noto Sans CJK JP Regular"/>
                <a:cs typeface="Noto Sans CJK JP Regular"/>
              </a:rPr>
              <a:t>題</a:t>
            </a:r>
            <a:r>
              <a:rPr sz="2800" spc="-5" dirty="0">
                <a:latin typeface="Noto Sans CJK JP Regular"/>
                <a:cs typeface="Noto Sans CJK JP Regular"/>
              </a:rPr>
              <a:t>。</a:t>
            </a:r>
            <a:endParaRPr sz="2800">
              <a:latin typeface="Noto Sans CJK JP Regular"/>
              <a:cs typeface="Noto Sans CJK JP Regular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Noto Sans CJK JP Regular"/>
                <a:cs typeface="Noto Sans CJK JP Regular"/>
              </a:rPr>
              <a:t>請</a:t>
            </a:r>
            <a:r>
              <a:rPr sz="2800" spc="-5" dirty="0">
                <a:latin typeface="Noto Sans CJK JP Regular"/>
                <a:cs typeface="Noto Sans CJK JP Regular"/>
              </a:rPr>
              <a:t>記住：</a:t>
            </a:r>
            <a:endParaRPr sz="2800">
              <a:latin typeface="Noto Sans CJK JP Regular"/>
              <a:cs typeface="Noto Sans CJK JP Regular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Noto Sans CJK JP Regular"/>
                <a:cs typeface="Noto Sans CJK JP Regular"/>
              </a:rPr>
              <a:t>如</a:t>
            </a:r>
            <a:r>
              <a:rPr sz="2800" spc="-5" dirty="0">
                <a:latin typeface="Noto Sans CJK JP Regular"/>
                <a:cs typeface="Noto Sans CJK JP Regular"/>
              </a:rPr>
              <a:t>果你講</a:t>
            </a:r>
            <a:r>
              <a:rPr sz="2800" spc="10" dirty="0">
                <a:latin typeface="Noto Sans CJK JP Regular"/>
                <a:cs typeface="Noto Sans CJK JP Regular"/>
              </a:rPr>
              <a:t>解</a:t>
            </a:r>
            <a:r>
              <a:rPr sz="2800" spc="-5" dirty="0">
                <a:latin typeface="Noto Sans CJK JP Regular"/>
                <a:cs typeface="Noto Sans CJK JP Regular"/>
              </a:rPr>
              <a:t>的時間</a:t>
            </a:r>
            <a:r>
              <a:rPr sz="2800" spc="10" dirty="0">
                <a:latin typeface="Noto Sans CJK JP Regular"/>
                <a:cs typeface="Noto Sans CJK JP Regular"/>
              </a:rPr>
              <a:t>超</a:t>
            </a:r>
            <a:r>
              <a:rPr sz="2800" spc="-15" dirty="0">
                <a:latin typeface="Noto Sans CJK JP Regular"/>
                <a:cs typeface="Noto Sans CJK JP Regular"/>
              </a:rPr>
              <a:t>過</a:t>
            </a:r>
            <a:r>
              <a:rPr sz="2800" spc="-150" dirty="0">
                <a:latin typeface="Noto Sans CJK JP Regular"/>
                <a:cs typeface="Noto Sans CJK JP Regular"/>
              </a:rPr>
              <a:t>30，</a:t>
            </a:r>
            <a:r>
              <a:rPr sz="2800" spc="-5" dirty="0">
                <a:latin typeface="Noto Sans CJK JP Regular"/>
                <a:cs typeface="Noto Sans CJK JP Regular"/>
              </a:rPr>
              <a:t>你引導</a:t>
            </a:r>
            <a:r>
              <a:rPr sz="2800" dirty="0">
                <a:latin typeface="Noto Sans CJK JP Regular"/>
                <a:cs typeface="Noto Sans CJK JP Regular"/>
              </a:rPr>
              <a:t>的</a:t>
            </a:r>
            <a:r>
              <a:rPr sz="2800" spc="-5" dirty="0">
                <a:latin typeface="Noto Sans CJK JP Regular"/>
                <a:cs typeface="Noto Sans CJK JP Regular"/>
              </a:rPr>
              <a:t>策略已</a:t>
            </a:r>
            <a:r>
              <a:rPr sz="2800" dirty="0">
                <a:latin typeface="Noto Sans CJK JP Regular"/>
                <a:cs typeface="Noto Sans CJK JP Regular"/>
              </a:rPr>
              <a:t>經</a:t>
            </a:r>
            <a:r>
              <a:rPr sz="2800" spc="-5" dirty="0">
                <a:latin typeface="Noto Sans CJK JP Regular"/>
                <a:cs typeface="Noto Sans CJK JP Regular"/>
              </a:rPr>
              <a:t>略顯不</a:t>
            </a:r>
            <a:r>
              <a:rPr sz="2800" dirty="0">
                <a:latin typeface="Noto Sans CJK JP Regular"/>
                <a:cs typeface="Noto Sans CJK JP Regular"/>
              </a:rPr>
              <a:t>足</a:t>
            </a:r>
            <a:r>
              <a:rPr sz="2800" spc="-5" dirty="0">
                <a:latin typeface="Noto Sans CJK JP Regular"/>
                <a:cs typeface="Noto Sans CJK JP Regular"/>
              </a:rPr>
              <a:t>。</a:t>
            </a:r>
            <a:endParaRPr sz="2800">
              <a:latin typeface="Noto Sans CJK JP Regular"/>
              <a:cs typeface="Noto Sans CJK JP Regular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300" algn="l"/>
                <a:tab pos="2196465" algn="l"/>
              </a:tabLst>
            </a:pPr>
            <a:r>
              <a:rPr sz="2800" spc="5" dirty="0">
                <a:latin typeface="Noto Sans CJK JP Regular"/>
                <a:cs typeface="Noto Sans CJK JP Regular"/>
              </a:rPr>
              <a:t>如</a:t>
            </a:r>
            <a:r>
              <a:rPr sz="2800" spc="-5" dirty="0">
                <a:latin typeface="Noto Sans CJK JP Regular"/>
                <a:cs typeface="Noto Sans CJK JP Regular"/>
              </a:rPr>
              <a:t>果</a:t>
            </a:r>
            <a:r>
              <a:rPr sz="2800" spc="5" dirty="0">
                <a:latin typeface="Noto Sans CJK JP Regular"/>
                <a:cs typeface="Noto Sans CJK JP Regular"/>
              </a:rPr>
              <a:t>你</a:t>
            </a:r>
            <a:r>
              <a:rPr sz="2800" spc="-165" dirty="0">
                <a:latin typeface="Noto Sans CJK JP Regular"/>
                <a:cs typeface="Noto Sans CJK JP Regular"/>
              </a:rPr>
              <a:t>100	</a:t>
            </a:r>
            <a:r>
              <a:rPr sz="2800" dirty="0">
                <a:latin typeface="Noto Sans CJK JP Regular"/>
                <a:cs typeface="Noto Sans CJK JP Regular"/>
              </a:rPr>
              <a:t>講</a:t>
            </a:r>
            <a:r>
              <a:rPr sz="2800" spc="-5" dirty="0">
                <a:latin typeface="Noto Sans CJK JP Regular"/>
                <a:cs typeface="Noto Sans CJK JP Regular"/>
              </a:rPr>
              <a:t>課</a:t>
            </a:r>
            <a:r>
              <a:rPr sz="2800" dirty="0">
                <a:latin typeface="Noto Sans CJK JP Regular"/>
                <a:cs typeface="Noto Sans CJK JP Regular"/>
              </a:rPr>
              <a:t>，</a:t>
            </a:r>
            <a:r>
              <a:rPr sz="2800" spc="-5" dirty="0">
                <a:latin typeface="Noto Sans CJK JP Regular"/>
                <a:cs typeface="Noto Sans CJK JP Regular"/>
              </a:rPr>
              <a:t>你已經</a:t>
            </a:r>
            <a:r>
              <a:rPr sz="2800" dirty="0">
                <a:latin typeface="Noto Sans CJK JP Regular"/>
                <a:cs typeface="Noto Sans CJK JP Regular"/>
              </a:rPr>
              <a:t>成</a:t>
            </a:r>
            <a:r>
              <a:rPr sz="2800" spc="-5" dirty="0">
                <a:latin typeface="Noto Sans CJK JP Regular"/>
                <a:cs typeface="Noto Sans CJK JP Regular"/>
              </a:rPr>
              <a:t>為學生</a:t>
            </a:r>
            <a:r>
              <a:rPr sz="2800" dirty="0">
                <a:latin typeface="Noto Sans CJK JP Regular"/>
                <a:cs typeface="Noto Sans CJK JP Regular"/>
              </a:rPr>
              <a:t>討</a:t>
            </a:r>
            <a:r>
              <a:rPr sz="2800" spc="-5" dirty="0">
                <a:latin typeface="Noto Sans CJK JP Regular"/>
                <a:cs typeface="Noto Sans CJK JP Regular"/>
              </a:rPr>
              <a:t>厭對象</a:t>
            </a:r>
            <a:r>
              <a:rPr sz="2800" dirty="0">
                <a:latin typeface="Noto Sans CJK JP Regular"/>
                <a:cs typeface="Noto Sans CJK JP Regular"/>
              </a:rPr>
              <a:t>的</a:t>
            </a:r>
            <a:r>
              <a:rPr sz="2800" spc="-5" dirty="0">
                <a:latin typeface="Noto Sans CJK JP Regular"/>
                <a:cs typeface="Noto Sans CJK JP Regular"/>
              </a:rPr>
              <a:t>候選人。</a:t>
            </a:r>
            <a:endParaRPr sz="2800">
              <a:latin typeface="Noto Sans CJK JP Regular"/>
              <a:cs typeface="Noto Sans CJK JP Regular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Noto Sans CJK JP Regular"/>
                <a:cs typeface="Noto Sans CJK JP Regular"/>
              </a:rPr>
              <a:t>翻</a:t>
            </a:r>
            <a:r>
              <a:rPr sz="2800" spc="-5" dirty="0">
                <a:latin typeface="Noto Sans CJK JP Regular"/>
                <a:cs typeface="Noto Sans CJK JP Regular"/>
              </a:rPr>
              <a:t>轉很簡</a:t>
            </a:r>
            <a:r>
              <a:rPr sz="2800" spc="10" dirty="0">
                <a:latin typeface="Noto Sans CJK JP Regular"/>
                <a:cs typeface="Noto Sans CJK JP Regular"/>
              </a:rPr>
              <a:t>單</a:t>
            </a:r>
            <a:r>
              <a:rPr sz="2800" spc="-5" dirty="0">
                <a:latin typeface="Noto Sans CJK JP Regular"/>
                <a:cs typeface="Noto Sans CJK JP Regular"/>
              </a:rPr>
              <a:t>：就是</a:t>
            </a:r>
            <a:r>
              <a:rPr sz="2800" spc="10" dirty="0">
                <a:latin typeface="Noto Sans CJK JP Regular"/>
                <a:cs typeface="Noto Sans CJK JP Regular"/>
              </a:rPr>
              <a:t>回</a:t>
            </a:r>
            <a:r>
              <a:rPr sz="2800" spc="-5" dirty="0">
                <a:latin typeface="Noto Sans CJK JP Regular"/>
                <a:cs typeface="Noto Sans CJK JP Regular"/>
              </a:rPr>
              <a:t>到孩子</a:t>
            </a:r>
            <a:r>
              <a:rPr sz="2800" spc="10" dirty="0">
                <a:latin typeface="Noto Sans CJK JP Regular"/>
                <a:cs typeface="Noto Sans CJK JP Regular"/>
              </a:rPr>
              <a:t>的</a:t>
            </a:r>
            <a:r>
              <a:rPr sz="2800" spc="-5" dirty="0">
                <a:latin typeface="Noto Sans CJK JP Regular"/>
                <a:cs typeface="Noto Sans CJK JP Regular"/>
              </a:rPr>
              <a:t>自性，</a:t>
            </a:r>
            <a:r>
              <a:rPr sz="2800" spc="10" dirty="0">
                <a:latin typeface="Noto Sans CJK JP Regular"/>
                <a:cs typeface="Noto Sans CJK JP Regular"/>
              </a:rPr>
              <a:t>用</a:t>
            </a:r>
            <a:r>
              <a:rPr sz="2800" spc="-5" dirty="0">
                <a:latin typeface="Noto Sans CJK JP Regular"/>
                <a:cs typeface="Noto Sans CJK JP Regular"/>
              </a:rPr>
              <a:t>孩子更</a:t>
            </a:r>
            <a:r>
              <a:rPr sz="2800" spc="10" dirty="0">
                <a:latin typeface="Noto Sans CJK JP Regular"/>
                <a:cs typeface="Noto Sans CJK JP Regular"/>
              </a:rPr>
              <a:t>喜</a:t>
            </a:r>
            <a:r>
              <a:rPr sz="2800" spc="-5" dirty="0">
                <a:latin typeface="Noto Sans CJK JP Regular"/>
                <a:cs typeface="Noto Sans CJK JP Regular"/>
              </a:rPr>
              <a:t>歡的方</a:t>
            </a:r>
            <a:r>
              <a:rPr sz="2800" spc="10" dirty="0">
                <a:latin typeface="Noto Sans CJK JP Regular"/>
                <a:cs typeface="Noto Sans CJK JP Regular"/>
              </a:rPr>
              <a:t>式</a:t>
            </a:r>
            <a:r>
              <a:rPr sz="2800" spc="-5" dirty="0">
                <a:latin typeface="Noto Sans CJK JP Regular"/>
                <a:cs typeface="Noto Sans CJK JP Regular"/>
              </a:rPr>
              <a:t>來學習。</a:t>
            </a:r>
            <a:endParaRPr sz="28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3434" y="485394"/>
            <a:ext cx="4598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0000"/>
                </a:solidFill>
              </a:rPr>
              <a:t>二條龍教室空間的困境</a:t>
            </a:r>
            <a:endParaRPr sz="3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309873" y="1999233"/>
          <a:ext cx="1090929" cy="3837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6735"/>
                <a:gridCol w="62229"/>
                <a:gridCol w="481965"/>
              </a:tblGrid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714747" y="1999233"/>
          <a:ext cx="538480" cy="3837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8480"/>
              </a:tblGrid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85622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85622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85622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85622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85622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8562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350636" y="2024507"/>
          <a:ext cx="546735" cy="3837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6735"/>
              </a:tblGrid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238747" y="2024507"/>
          <a:ext cx="546735" cy="3837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6735"/>
              </a:tblGrid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71717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1717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1717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1717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1717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171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768590" y="2024507"/>
          <a:ext cx="546735" cy="3837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6735"/>
              </a:tblGrid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55A11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5A1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5A11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5A1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5A11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5A11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3316223" y="1461516"/>
            <a:ext cx="5652770" cy="234950"/>
          </a:xfrm>
          <a:custGeom>
            <a:avLst/>
            <a:gdLst/>
            <a:ahLst/>
            <a:cxnLst/>
            <a:rect l="l" t="t" r="r" b="b"/>
            <a:pathLst>
              <a:path w="5652770" h="234950">
                <a:moveTo>
                  <a:pt x="0" y="234696"/>
                </a:moveTo>
                <a:lnTo>
                  <a:pt x="5652516" y="234696"/>
                </a:lnTo>
                <a:lnTo>
                  <a:pt x="5652516" y="0"/>
                </a:lnTo>
                <a:lnTo>
                  <a:pt x="0" y="0"/>
                </a:lnTo>
                <a:lnTo>
                  <a:pt x="0" y="234696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16223" y="1461516"/>
            <a:ext cx="5652770" cy="234950"/>
          </a:xfrm>
          <a:custGeom>
            <a:avLst/>
            <a:gdLst/>
            <a:ahLst/>
            <a:cxnLst/>
            <a:rect l="l" t="t" r="r" b="b"/>
            <a:pathLst>
              <a:path w="5652770" h="234950">
                <a:moveTo>
                  <a:pt x="0" y="234696"/>
                </a:moveTo>
                <a:lnTo>
                  <a:pt x="5652516" y="234696"/>
                </a:lnTo>
                <a:lnTo>
                  <a:pt x="5652516" y="0"/>
                </a:lnTo>
                <a:lnTo>
                  <a:pt x="0" y="0"/>
                </a:lnTo>
                <a:lnTo>
                  <a:pt x="0" y="234696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6882892" y="2024507"/>
          <a:ext cx="546735" cy="3837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6735"/>
              </a:tblGrid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8415146" y="2024507"/>
          <a:ext cx="546735" cy="3837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6735"/>
              </a:tblGrid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2807" y="2045207"/>
            <a:ext cx="7426959" cy="647700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28575" rIns="0" bIns="0" rtlCol="0">
            <a:spAutoFit/>
          </a:bodyPr>
          <a:lstStyle/>
          <a:p>
            <a:pPr marL="73660" algn="ctr">
              <a:lnSpc>
                <a:spcPct val="100000"/>
              </a:lnSpc>
              <a:spcBef>
                <a:spcPts val="225"/>
              </a:spcBef>
            </a:pPr>
            <a:r>
              <a:rPr sz="3600" spc="-5" dirty="0">
                <a:latin typeface="Noto Sans CJK JP Regular"/>
                <a:cs typeface="Noto Sans CJK JP Regular"/>
              </a:rPr>
              <a:t>黑板</a:t>
            </a:r>
            <a:endParaRPr sz="36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05476" y="2961894"/>
            <a:ext cx="939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Noto Sans CJK JP Regular"/>
                <a:cs typeface="Noto Sans CJK JP Regular"/>
              </a:rPr>
              <a:t>講桌</a:t>
            </a:r>
            <a:endParaRPr sz="36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38855" y="3084576"/>
            <a:ext cx="1967864" cy="64643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7940" rIns="0" bIns="0" rtlCol="0">
            <a:spAutoFit/>
          </a:bodyPr>
          <a:lstStyle/>
          <a:p>
            <a:pPr marL="458470">
              <a:lnSpc>
                <a:spcPct val="100000"/>
              </a:lnSpc>
              <a:spcBef>
                <a:spcPts val="220"/>
              </a:spcBef>
            </a:pPr>
            <a:r>
              <a:rPr sz="3600" dirty="0">
                <a:latin typeface="Noto Sans CJK JP Regular"/>
                <a:cs typeface="Noto Sans CJK JP Regular"/>
              </a:rPr>
              <a:t>特別座</a:t>
            </a:r>
            <a:endParaRPr sz="360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28232" y="3084576"/>
            <a:ext cx="1856739" cy="64643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7940" rIns="0" bIns="0" rtlCol="0">
            <a:spAutoFit/>
          </a:bodyPr>
          <a:lstStyle/>
          <a:p>
            <a:pPr marL="249554">
              <a:lnSpc>
                <a:spcPct val="100000"/>
              </a:lnSpc>
              <a:spcBef>
                <a:spcPts val="220"/>
              </a:spcBef>
            </a:pPr>
            <a:r>
              <a:rPr sz="3600" dirty="0">
                <a:latin typeface="Noto Sans CJK JP Regular"/>
                <a:cs typeface="Noto Sans CJK JP Regular"/>
              </a:rPr>
              <a:t>特別座</a:t>
            </a:r>
            <a:endParaRPr sz="3600">
              <a:latin typeface="Noto Sans CJK JP Regular"/>
              <a:cs typeface="Noto Sans CJK JP Regular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56735" y="895299"/>
            <a:ext cx="368490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高風險的空間</a:t>
            </a:r>
            <a:endParaRPr sz="4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711784"/>
            <a:ext cx="10085070" cy="5247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Noto Sans CJK JP Regular"/>
                <a:cs typeface="Noto Sans CJK JP Regular"/>
              </a:rPr>
              <a:t>二條龍空間的進步與限制</a:t>
            </a:r>
            <a:endParaRPr sz="360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3600" spc="295" dirty="0">
                <a:latin typeface="Noto Sans CJK JP Regular"/>
                <a:cs typeface="Noto Sans CJK JP Regular"/>
              </a:rPr>
              <a:t>1.</a:t>
            </a:r>
            <a:r>
              <a:rPr sz="3600" spc="-5" dirty="0">
                <a:latin typeface="Noto Sans CJK JP Regular"/>
                <a:cs typeface="Noto Sans CJK JP Regular"/>
              </a:rPr>
              <a:t>比較重視夥伴關係。</a:t>
            </a:r>
            <a:endParaRPr sz="3600">
              <a:latin typeface="Noto Sans CJK JP Regular"/>
              <a:cs typeface="Noto Sans CJK JP Regular"/>
            </a:endParaRPr>
          </a:p>
          <a:p>
            <a:pPr marL="241300" indent="-2286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241300" algn="l"/>
              </a:tabLst>
            </a:pPr>
            <a:r>
              <a:rPr sz="3600" spc="295" dirty="0">
                <a:latin typeface="Noto Sans CJK JP Regular"/>
                <a:cs typeface="Noto Sans CJK JP Regular"/>
              </a:rPr>
              <a:t>2.</a:t>
            </a:r>
            <a:r>
              <a:rPr sz="3600" dirty="0">
                <a:latin typeface="Noto Sans CJK JP Regular"/>
                <a:cs typeface="Noto Sans CJK JP Regular"/>
              </a:rPr>
              <a:t>老師主講。</a:t>
            </a:r>
            <a:endParaRPr sz="3600">
              <a:latin typeface="Noto Sans CJK JP Regular"/>
              <a:cs typeface="Noto Sans CJK JP Regular"/>
            </a:endParaRPr>
          </a:p>
          <a:p>
            <a:pPr marL="241300" indent="-228600">
              <a:lnSpc>
                <a:spcPct val="100000"/>
              </a:lnSpc>
              <a:spcBef>
                <a:spcPts val="560"/>
              </a:spcBef>
              <a:buFont typeface="Arial"/>
              <a:buChar char="•"/>
              <a:tabLst>
                <a:tab pos="241300" algn="l"/>
              </a:tabLst>
            </a:pPr>
            <a:r>
              <a:rPr sz="3600" spc="295" dirty="0">
                <a:latin typeface="Noto Sans CJK JP Regular"/>
                <a:cs typeface="Noto Sans CJK JP Regular"/>
              </a:rPr>
              <a:t>3.</a:t>
            </a:r>
            <a:r>
              <a:rPr sz="3600" spc="-5" dirty="0">
                <a:latin typeface="Noto Sans CJK JP Regular"/>
                <a:cs typeface="Noto Sans CJK JP Regular"/>
              </a:rPr>
              <a:t>還是講授知識與教材。</a:t>
            </a:r>
            <a:endParaRPr sz="3600">
              <a:latin typeface="Noto Sans CJK JP Regular"/>
              <a:cs typeface="Noto Sans CJK JP Regular"/>
            </a:endParaRPr>
          </a:p>
          <a:p>
            <a:pPr marL="241300" marR="5080" indent="-228600">
              <a:lnSpc>
                <a:spcPts val="3890"/>
              </a:lnSpc>
              <a:spcBef>
                <a:spcPts val="1055"/>
              </a:spcBef>
              <a:buFont typeface="Arial"/>
              <a:buChar char="•"/>
              <a:tabLst>
                <a:tab pos="241300" algn="l"/>
                <a:tab pos="7328534" algn="l"/>
              </a:tabLst>
            </a:pPr>
            <a:r>
              <a:rPr sz="3600" spc="400" dirty="0">
                <a:latin typeface="Noto Sans CJK JP Regular"/>
                <a:cs typeface="Noto Sans CJK JP Regular"/>
              </a:rPr>
              <a:t>4</a:t>
            </a:r>
            <a:r>
              <a:rPr sz="3600" spc="195" dirty="0">
                <a:latin typeface="Noto Sans CJK JP Regular"/>
                <a:cs typeface="Noto Sans CJK JP Regular"/>
              </a:rPr>
              <a:t>.</a:t>
            </a:r>
            <a:r>
              <a:rPr sz="3600" dirty="0">
                <a:latin typeface="Noto Sans CJK JP Regular"/>
                <a:cs typeface="Noto Sans CJK JP Regular"/>
              </a:rPr>
              <a:t>學習能力及素養必須透</a:t>
            </a:r>
            <a:r>
              <a:rPr sz="3600" spc="5" dirty="0">
                <a:latin typeface="Noto Sans CJK JP Regular"/>
                <a:cs typeface="Noto Sans CJK JP Regular"/>
              </a:rPr>
              <a:t>過</a:t>
            </a:r>
            <a:r>
              <a:rPr sz="3600" dirty="0">
                <a:latin typeface="Noto Sans CJK JP Regular"/>
                <a:cs typeface="Noto Sans CJK JP Regular"/>
              </a:rPr>
              <a:t>《學》	的歷程才能完 成。</a:t>
            </a:r>
            <a:endParaRPr sz="3600">
              <a:latin typeface="Noto Sans CJK JP Regular"/>
              <a:cs typeface="Noto Sans CJK JP Regular"/>
            </a:endParaRPr>
          </a:p>
          <a:p>
            <a:pPr marL="241300" indent="-228600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241300" algn="l"/>
              </a:tabLst>
            </a:pPr>
            <a:r>
              <a:rPr sz="3600" spc="295" dirty="0">
                <a:latin typeface="Noto Sans CJK JP Regular"/>
                <a:cs typeface="Noto Sans CJK JP Regular"/>
              </a:rPr>
              <a:t>5.</a:t>
            </a:r>
            <a:r>
              <a:rPr sz="3600" dirty="0">
                <a:latin typeface="Noto Sans CJK JP Regular"/>
                <a:cs typeface="Noto Sans CJK JP Regular"/>
              </a:rPr>
              <a:t>能力檢測跟一條龍班級，沒有顯著差異。</a:t>
            </a:r>
            <a:endParaRPr sz="36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3600" dirty="0">
                <a:latin typeface="Arial"/>
                <a:cs typeface="Arial"/>
              </a:rPr>
              <a:t>•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10972"/>
            <a:ext cx="47625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4" dirty="0">
                <a:solidFill>
                  <a:srgbClr val="000000"/>
                </a:solidFill>
                <a:latin typeface="Trebuchet MS"/>
                <a:cs typeface="Trebuchet MS"/>
              </a:rPr>
              <a:t>Remembering</a:t>
            </a:r>
            <a:r>
              <a:rPr spc="-44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pc="-300" dirty="0">
                <a:solidFill>
                  <a:srgbClr val="000000"/>
                </a:solidFill>
                <a:latin typeface="Trebuchet MS"/>
                <a:cs typeface="Trebuchet MS"/>
              </a:rPr>
              <a:t>(</a:t>
            </a:r>
            <a:r>
              <a:rPr dirty="0">
                <a:solidFill>
                  <a:srgbClr val="000000"/>
                </a:solidFill>
              </a:rPr>
              <a:t>記憶</a:t>
            </a:r>
            <a:r>
              <a:rPr spc="-300" dirty="0">
                <a:solidFill>
                  <a:srgbClr val="000000"/>
                </a:solidFill>
                <a:latin typeface="Trebuchet MS"/>
                <a:cs typeface="Trebuchet MS"/>
              </a:rPr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1415"/>
            <a:ext cx="9491345" cy="258127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45" dirty="0">
                <a:latin typeface="Trebuchet MS"/>
                <a:cs typeface="Trebuchet MS"/>
              </a:rPr>
              <a:t>1.1</a:t>
            </a:r>
            <a:r>
              <a:rPr sz="2800" spc="-185" dirty="0">
                <a:latin typeface="Trebuchet MS"/>
                <a:cs typeface="Trebuchet MS"/>
              </a:rPr>
              <a:t> </a:t>
            </a:r>
            <a:r>
              <a:rPr sz="2800" spc="-135" dirty="0">
                <a:latin typeface="Trebuchet MS"/>
                <a:cs typeface="Trebuchet MS"/>
              </a:rPr>
              <a:t>Recognizing(</a:t>
            </a:r>
            <a:r>
              <a:rPr sz="2800" spc="-5" dirty="0">
                <a:latin typeface="Noto Sans CJK JP Regular"/>
                <a:cs typeface="Noto Sans CJK JP Regular"/>
              </a:rPr>
              <a:t>再</a:t>
            </a:r>
            <a:r>
              <a:rPr sz="2800" spc="-10" dirty="0">
                <a:latin typeface="Noto Sans CJK JP Regular"/>
                <a:cs typeface="Noto Sans CJK JP Regular"/>
              </a:rPr>
              <a:t>認</a:t>
            </a:r>
            <a:r>
              <a:rPr sz="2800" spc="-95" dirty="0">
                <a:latin typeface="Trebuchet MS"/>
                <a:cs typeface="Trebuchet MS"/>
              </a:rPr>
              <a:t>)</a:t>
            </a:r>
            <a:r>
              <a:rPr sz="2800" spc="-95" dirty="0">
                <a:latin typeface="Noto Sans CJK JP Regular"/>
                <a:cs typeface="Noto Sans CJK JP Regular"/>
              </a:rPr>
              <a:t>：</a:t>
            </a:r>
            <a:r>
              <a:rPr sz="2800" spc="-10" dirty="0">
                <a:latin typeface="Noto Sans CJK JP Regular"/>
                <a:cs typeface="Noto Sans CJK JP Regular"/>
              </a:rPr>
              <a:t>辨認</a:t>
            </a:r>
            <a:r>
              <a:rPr sz="2800" spc="-135" dirty="0">
                <a:latin typeface="Trebuchet MS"/>
                <a:cs typeface="Trebuchet MS"/>
              </a:rPr>
              <a:t>(Identifying)</a:t>
            </a:r>
            <a:endParaRPr sz="28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Noto Sans CJK JP Regular"/>
                <a:cs typeface="Noto Sans CJK JP Regular"/>
              </a:rPr>
              <a:t>符號或影像在眼前，學習者能產生</a:t>
            </a:r>
            <a:r>
              <a:rPr sz="2800" spc="5" dirty="0">
                <a:latin typeface="Noto Sans CJK JP Regular"/>
                <a:cs typeface="Noto Sans CJK JP Regular"/>
              </a:rPr>
              <a:t>辨</a:t>
            </a:r>
            <a:r>
              <a:rPr sz="2800" spc="-5" dirty="0">
                <a:latin typeface="Noto Sans CJK JP Regular"/>
                <a:cs typeface="Noto Sans CJK JP Regular"/>
              </a:rPr>
              <a:t>識能</a:t>
            </a:r>
            <a:r>
              <a:rPr sz="2800" spc="-30" dirty="0">
                <a:latin typeface="Noto Sans CJK JP Regular"/>
                <a:cs typeface="Noto Sans CJK JP Regular"/>
              </a:rPr>
              <a:t>力</a:t>
            </a:r>
            <a:r>
              <a:rPr sz="2800" spc="-5" dirty="0">
                <a:latin typeface="Noto Sans CJK JP Regular"/>
                <a:cs typeface="Noto Sans CJK JP Regular"/>
              </a:rPr>
              <a:t>。</a:t>
            </a:r>
            <a:endParaRPr sz="2800">
              <a:latin typeface="Noto Sans CJK JP Regular"/>
              <a:cs typeface="Noto Sans CJK JP Regular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Noto Sans CJK JP Regular"/>
                <a:cs typeface="Noto Sans CJK JP Regular"/>
              </a:rPr>
              <a:t>選擇題考的是在認的能</a:t>
            </a:r>
            <a:r>
              <a:rPr sz="2800" spc="-25" dirty="0">
                <a:latin typeface="Noto Sans CJK JP Regular"/>
                <a:cs typeface="Noto Sans CJK JP Regular"/>
              </a:rPr>
              <a:t>力</a:t>
            </a:r>
            <a:r>
              <a:rPr sz="2800" spc="-5" dirty="0">
                <a:latin typeface="Noto Sans CJK JP Regular"/>
                <a:cs typeface="Noto Sans CJK JP Regular"/>
              </a:rPr>
              <a:t>。</a:t>
            </a:r>
            <a:endParaRPr sz="2800">
              <a:latin typeface="Noto Sans CJK JP Regular"/>
              <a:cs typeface="Noto Sans CJK JP Regular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45" dirty="0">
                <a:latin typeface="Trebuchet MS"/>
                <a:cs typeface="Trebuchet MS"/>
              </a:rPr>
              <a:t>1.2</a:t>
            </a:r>
            <a:r>
              <a:rPr sz="2800" spc="-180" dirty="0">
                <a:latin typeface="Trebuchet MS"/>
                <a:cs typeface="Trebuchet MS"/>
              </a:rPr>
              <a:t> </a:t>
            </a:r>
            <a:r>
              <a:rPr sz="2800" spc="-155" dirty="0">
                <a:latin typeface="Trebuchet MS"/>
                <a:cs typeface="Trebuchet MS"/>
              </a:rPr>
              <a:t>Recalling(</a:t>
            </a:r>
            <a:r>
              <a:rPr sz="2800" spc="-5" dirty="0">
                <a:latin typeface="Noto Sans CJK JP Regular"/>
                <a:cs typeface="Noto Sans CJK JP Regular"/>
              </a:rPr>
              <a:t>回憶</a:t>
            </a:r>
            <a:r>
              <a:rPr sz="2800" spc="-95" dirty="0">
                <a:latin typeface="Trebuchet MS"/>
                <a:cs typeface="Trebuchet MS"/>
              </a:rPr>
              <a:t>)</a:t>
            </a:r>
            <a:r>
              <a:rPr sz="2800" spc="-95" dirty="0">
                <a:latin typeface="Noto Sans CJK JP Regular"/>
                <a:cs typeface="Noto Sans CJK JP Regular"/>
              </a:rPr>
              <a:t>：</a:t>
            </a:r>
            <a:r>
              <a:rPr sz="2800" spc="-5" dirty="0">
                <a:latin typeface="Noto Sans CJK JP Regular"/>
                <a:cs typeface="Noto Sans CJK JP Regular"/>
              </a:rPr>
              <a:t>提取</a:t>
            </a:r>
            <a:r>
              <a:rPr sz="2800" spc="-145" dirty="0">
                <a:latin typeface="Trebuchet MS"/>
                <a:cs typeface="Trebuchet MS"/>
              </a:rPr>
              <a:t>(Retrieving)</a:t>
            </a:r>
            <a:endParaRPr sz="28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Noto Sans CJK JP Regular"/>
                <a:cs typeface="Noto Sans CJK JP Regular"/>
              </a:rPr>
              <a:t>符號</a:t>
            </a:r>
            <a:r>
              <a:rPr sz="2800" spc="-10" dirty="0">
                <a:latin typeface="Noto Sans CJK JP Regular"/>
                <a:cs typeface="Noto Sans CJK JP Regular"/>
              </a:rPr>
              <a:t>或</a:t>
            </a:r>
            <a:r>
              <a:rPr sz="2800" spc="-5" dirty="0">
                <a:latin typeface="Noto Sans CJK JP Regular"/>
                <a:cs typeface="Noto Sans CJK JP Regular"/>
              </a:rPr>
              <a:t>影像不在眼前，必須從學習</a:t>
            </a:r>
            <a:r>
              <a:rPr sz="2800" dirty="0">
                <a:latin typeface="Noto Sans CJK JP Regular"/>
                <a:cs typeface="Noto Sans CJK JP Regular"/>
              </a:rPr>
              <a:t>者</a:t>
            </a:r>
            <a:r>
              <a:rPr sz="2800" spc="-5" dirty="0">
                <a:latin typeface="Noto Sans CJK JP Regular"/>
                <a:cs typeface="Noto Sans CJK JP Regular"/>
              </a:rPr>
              <a:t>的記</a:t>
            </a:r>
            <a:r>
              <a:rPr sz="2800" dirty="0">
                <a:latin typeface="Noto Sans CJK JP Regular"/>
                <a:cs typeface="Noto Sans CJK JP Regular"/>
              </a:rPr>
              <a:t>憶</a:t>
            </a:r>
            <a:r>
              <a:rPr sz="2800" spc="-5" dirty="0">
                <a:latin typeface="Noto Sans CJK JP Regular"/>
                <a:cs typeface="Noto Sans CJK JP Regular"/>
              </a:rPr>
              <a:t>系統</a:t>
            </a:r>
            <a:r>
              <a:rPr sz="2800" dirty="0">
                <a:latin typeface="Noto Sans CJK JP Regular"/>
                <a:cs typeface="Noto Sans CJK JP Regular"/>
              </a:rPr>
              <a:t>當</a:t>
            </a:r>
            <a:r>
              <a:rPr sz="2800" spc="-5" dirty="0">
                <a:latin typeface="Noto Sans CJK JP Regular"/>
                <a:cs typeface="Noto Sans CJK JP Regular"/>
              </a:rPr>
              <a:t>中提</a:t>
            </a:r>
            <a:r>
              <a:rPr sz="2800" dirty="0">
                <a:latin typeface="Noto Sans CJK JP Regular"/>
                <a:cs typeface="Noto Sans CJK JP Regular"/>
              </a:rPr>
              <a:t>取</a:t>
            </a:r>
            <a:r>
              <a:rPr sz="2800" spc="-5" dirty="0">
                <a:latin typeface="Noto Sans CJK JP Regular"/>
                <a:cs typeface="Noto Sans CJK JP Regular"/>
              </a:rPr>
              <a:t>。</a:t>
            </a:r>
            <a:endParaRPr sz="28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2724"/>
            <a:ext cx="41059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60" dirty="0">
                <a:solidFill>
                  <a:srgbClr val="000000"/>
                </a:solidFill>
                <a:latin typeface="Trebuchet MS"/>
                <a:cs typeface="Trebuchet MS"/>
              </a:rPr>
              <a:t>Unde</a:t>
            </a:r>
            <a:r>
              <a:rPr spc="-190" dirty="0">
                <a:solidFill>
                  <a:srgbClr val="000000"/>
                </a:solidFill>
                <a:latin typeface="Trebuchet MS"/>
                <a:cs typeface="Trebuchet MS"/>
              </a:rPr>
              <a:t>r</a:t>
            </a:r>
            <a:r>
              <a:rPr spc="-130" dirty="0">
                <a:solidFill>
                  <a:srgbClr val="000000"/>
                </a:solidFill>
                <a:latin typeface="Trebuchet MS"/>
                <a:cs typeface="Trebuchet MS"/>
              </a:rPr>
              <a:t>s</a:t>
            </a:r>
            <a:r>
              <a:rPr spc="-360" dirty="0">
                <a:solidFill>
                  <a:srgbClr val="000000"/>
                </a:solidFill>
                <a:latin typeface="Trebuchet MS"/>
                <a:cs typeface="Trebuchet MS"/>
              </a:rPr>
              <a:t>t</a:t>
            </a:r>
            <a:r>
              <a:rPr spc="-225" dirty="0">
                <a:solidFill>
                  <a:srgbClr val="000000"/>
                </a:solidFill>
                <a:latin typeface="Trebuchet MS"/>
                <a:cs typeface="Trebuchet MS"/>
              </a:rPr>
              <a:t>and</a:t>
            </a:r>
            <a:r>
              <a:rPr spc="-170" dirty="0">
                <a:solidFill>
                  <a:srgbClr val="000000"/>
                </a:solidFill>
                <a:latin typeface="Trebuchet MS"/>
                <a:cs typeface="Trebuchet MS"/>
              </a:rPr>
              <a:t>(</a:t>
            </a:r>
            <a:r>
              <a:rPr spc="5" dirty="0">
                <a:solidFill>
                  <a:srgbClr val="000000"/>
                </a:solidFill>
              </a:rPr>
              <a:t>理</a:t>
            </a:r>
            <a:r>
              <a:rPr spc="-10" dirty="0">
                <a:solidFill>
                  <a:srgbClr val="000000"/>
                </a:solidFill>
              </a:rPr>
              <a:t>解</a:t>
            </a:r>
            <a:r>
              <a:rPr spc="-300" dirty="0">
                <a:solidFill>
                  <a:srgbClr val="000000"/>
                </a:solidFill>
                <a:latin typeface="Trebuchet MS"/>
                <a:cs typeface="Trebuchet MS"/>
              </a:rPr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1415"/>
            <a:ext cx="3315970" cy="360426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40" dirty="0">
                <a:latin typeface="Trebuchet MS"/>
                <a:cs typeface="Trebuchet MS"/>
              </a:rPr>
              <a:t>1.Interpreting(</a:t>
            </a:r>
            <a:r>
              <a:rPr sz="2800" spc="-10" dirty="0">
                <a:latin typeface="Noto Sans CJK JP Regular"/>
                <a:cs typeface="Noto Sans CJK JP Regular"/>
              </a:rPr>
              <a:t>詮</a:t>
            </a:r>
            <a:r>
              <a:rPr sz="2800" spc="-5" dirty="0">
                <a:latin typeface="Noto Sans CJK JP Regular"/>
                <a:cs typeface="Noto Sans CJK JP Regular"/>
              </a:rPr>
              <a:t>釋</a:t>
            </a:r>
            <a:r>
              <a:rPr sz="2800" spc="-180" dirty="0">
                <a:latin typeface="Trebuchet MS"/>
                <a:cs typeface="Trebuchet MS"/>
              </a:rPr>
              <a:t>)</a:t>
            </a:r>
            <a:endParaRPr sz="28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0" dirty="0">
                <a:latin typeface="Trebuchet MS"/>
                <a:cs typeface="Trebuchet MS"/>
              </a:rPr>
              <a:t>2.Exemplifying(</a:t>
            </a:r>
            <a:r>
              <a:rPr sz="2800" spc="-5" dirty="0">
                <a:latin typeface="Noto Sans CJK JP Regular"/>
                <a:cs typeface="Noto Sans CJK JP Regular"/>
              </a:rPr>
              <a:t>舉例</a:t>
            </a:r>
            <a:r>
              <a:rPr sz="2800" spc="-185" dirty="0">
                <a:latin typeface="Trebuchet MS"/>
                <a:cs typeface="Trebuchet MS"/>
              </a:rPr>
              <a:t>)</a:t>
            </a:r>
            <a:endParaRPr sz="28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35" dirty="0">
                <a:latin typeface="Trebuchet MS"/>
                <a:cs typeface="Trebuchet MS"/>
              </a:rPr>
              <a:t>3.Elassifying(</a:t>
            </a:r>
            <a:r>
              <a:rPr sz="2800" spc="-5" dirty="0">
                <a:latin typeface="Noto Sans CJK JP Regular"/>
                <a:cs typeface="Noto Sans CJK JP Regular"/>
              </a:rPr>
              <a:t>分類</a:t>
            </a:r>
            <a:r>
              <a:rPr sz="2800" spc="-185" dirty="0">
                <a:latin typeface="Trebuchet MS"/>
                <a:cs typeface="Trebuchet MS"/>
              </a:rPr>
              <a:t>)</a:t>
            </a:r>
            <a:endParaRPr sz="28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35" dirty="0">
                <a:latin typeface="Trebuchet MS"/>
                <a:cs typeface="Trebuchet MS"/>
              </a:rPr>
              <a:t>4.Summarizing(</a:t>
            </a:r>
            <a:r>
              <a:rPr sz="2800" spc="-5" dirty="0">
                <a:latin typeface="Noto Sans CJK JP Regular"/>
                <a:cs typeface="Noto Sans CJK JP Regular"/>
              </a:rPr>
              <a:t>摘要</a:t>
            </a:r>
            <a:r>
              <a:rPr sz="2800" spc="-185" dirty="0">
                <a:latin typeface="Trebuchet MS"/>
                <a:cs typeface="Trebuchet MS"/>
              </a:rPr>
              <a:t>)</a:t>
            </a:r>
            <a:endParaRPr sz="28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45" dirty="0">
                <a:latin typeface="Trebuchet MS"/>
                <a:cs typeface="Trebuchet MS"/>
              </a:rPr>
              <a:t>5.Inferrig(</a:t>
            </a:r>
            <a:r>
              <a:rPr sz="2800" spc="-5" dirty="0">
                <a:latin typeface="Noto Sans CJK JP Regular"/>
                <a:cs typeface="Noto Sans CJK JP Regular"/>
              </a:rPr>
              <a:t>推論</a:t>
            </a:r>
            <a:r>
              <a:rPr sz="2800" spc="-185" dirty="0">
                <a:latin typeface="Trebuchet MS"/>
                <a:cs typeface="Trebuchet MS"/>
              </a:rPr>
              <a:t>)</a:t>
            </a:r>
            <a:endParaRPr sz="28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35" dirty="0">
                <a:latin typeface="Trebuchet MS"/>
                <a:cs typeface="Trebuchet MS"/>
              </a:rPr>
              <a:t>6.Comparing(</a:t>
            </a:r>
            <a:r>
              <a:rPr sz="2800" spc="-10" dirty="0">
                <a:latin typeface="Noto Sans CJK JP Regular"/>
                <a:cs typeface="Noto Sans CJK JP Regular"/>
              </a:rPr>
              <a:t>比</a:t>
            </a:r>
            <a:r>
              <a:rPr sz="2800" spc="-5" dirty="0">
                <a:latin typeface="Noto Sans CJK JP Regular"/>
                <a:cs typeface="Noto Sans CJK JP Regular"/>
              </a:rPr>
              <a:t>較</a:t>
            </a:r>
            <a:r>
              <a:rPr sz="2800" spc="-180" dirty="0">
                <a:latin typeface="Trebuchet MS"/>
                <a:cs typeface="Trebuchet MS"/>
              </a:rPr>
              <a:t>)</a:t>
            </a:r>
            <a:endParaRPr sz="28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45" dirty="0">
                <a:latin typeface="Trebuchet MS"/>
                <a:cs typeface="Trebuchet MS"/>
              </a:rPr>
              <a:t>7.Explaining(</a:t>
            </a:r>
            <a:r>
              <a:rPr sz="2800" spc="-5" dirty="0">
                <a:latin typeface="Noto Sans CJK JP Regular"/>
                <a:cs typeface="Noto Sans CJK JP Regular"/>
              </a:rPr>
              <a:t>解釋</a:t>
            </a:r>
            <a:r>
              <a:rPr sz="2800" spc="-185" dirty="0">
                <a:latin typeface="Trebuchet MS"/>
                <a:cs typeface="Trebuchet MS"/>
              </a:rPr>
              <a:t>)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2724"/>
            <a:ext cx="41592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25" dirty="0">
                <a:solidFill>
                  <a:srgbClr val="000000"/>
                </a:solidFill>
                <a:latin typeface="Trebuchet MS"/>
                <a:cs typeface="Trebuchet MS"/>
              </a:rPr>
              <a:t>Interpreting(</a:t>
            </a:r>
            <a:r>
              <a:rPr dirty="0">
                <a:solidFill>
                  <a:srgbClr val="000000"/>
                </a:solidFill>
              </a:rPr>
              <a:t>詮</a:t>
            </a:r>
            <a:r>
              <a:rPr spc="-10" dirty="0">
                <a:solidFill>
                  <a:srgbClr val="000000"/>
                </a:solidFill>
              </a:rPr>
              <a:t>釋</a:t>
            </a:r>
            <a:r>
              <a:rPr spc="-300" dirty="0">
                <a:solidFill>
                  <a:srgbClr val="000000"/>
                </a:solidFill>
                <a:latin typeface="Trebuchet MS"/>
                <a:cs typeface="Trebuchet MS"/>
              </a:rPr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1415"/>
            <a:ext cx="10255250" cy="322326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60" dirty="0">
                <a:solidFill>
                  <a:srgbClr val="FF0000"/>
                </a:solidFill>
                <a:latin typeface="Trebuchet MS"/>
                <a:cs typeface="Trebuchet MS"/>
              </a:rPr>
              <a:t>1.Clarifying(</a:t>
            </a:r>
            <a:r>
              <a:rPr sz="2800" spc="-1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澄清</a:t>
            </a:r>
            <a:r>
              <a:rPr sz="2800" spc="-95" dirty="0">
                <a:solidFill>
                  <a:srgbClr val="FF0000"/>
                </a:solidFill>
                <a:latin typeface="Trebuchet MS"/>
                <a:cs typeface="Trebuchet MS"/>
              </a:rPr>
              <a:t>)</a:t>
            </a:r>
            <a:r>
              <a:rPr sz="2800" spc="-9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：</a:t>
            </a:r>
            <a:r>
              <a:rPr sz="2800" spc="-10" dirty="0">
                <a:latin typeface="Noto Sans CJK JP Regular"/>
                <a:cs typeface="Noto Sans CJK JP Regular"/>
              </a:rPr>
              <a:t>從不同的觀點或立場</a:t>
            </a:r>
            <a:r>
              <a:rPr sz="2800" dirty="0">
                <a:latin typeface="Noto Sans CJK JP Regular"/>
                <a:cs typeface="Noto Sans CJK JP Regular"/>
              </a:rPr>
              <a:t>，</a:t>
            </a:r>
            <a:r>
              <a:rPr sz="2800" spc="-10" dirty="0">
                <a:latin typeface="Noto Sans CJK JP Regular"/>
                <a:cs typeface="Noto Sans CJK JP Regular"/>
              </a:rPr>
              <a:t>辨別</a:t>
            </a:r>
            <a:r>
              <a:rPr sz="2800" dirty="0">
                <a:latin typeface="Noto Sans CJK JP Regular"/>
                <a:cs typeface="Noto Sans CJK JP Regular"/>
              </a:rPr>
              <a:t>其</a:t>
            </a:r>
            <a:r>
              <a:rPr sz="2800" spc="-10" dirty="0">
                <a:latin typeface="Noto Sans CJK JP Regular"/>
                <a:cs typeface="Noto Sans CJK JP Regular"/>
              </a:rPr>
              <a:t>真偽</a:t>
            </a:r>
            <a:r>
              <a:rPr sz="2800" dirty="0">
                <a:latin typeface="Noto Sans CJK JP Regular"/>
                <a:cs typeface="Noto Sans CJK JP Regular"/>
              </a:rPr>
              <a:t>或</a:t>
            </a:r>
            <a:r>
              <a:rPr sz="2800" spc="-10" dirty="0">
                <a:latin typeface="Noto Sans CJK JP Regular"/>
                <a:cs typeface="Noto Sans CJK JP Regular"/>
              </a:rPr>
              <a:t>合理</a:t>
            </a:r>
            <a:r>
              <a:rPr sz="2800" dirty="0">
                <a:latin typeface="Noto Sans CJK JP Regular"/>
                <a:cs typeface="Noto Sans CJK JP Regular"/>
              </a:rPr>
              <a:t>性</a:t>
            </a:r>
            <a:r>
              <a:rPr sz="2800" spc="-5" dirty="0">
                <a:latin typeface="Noto Sans CJK JP Regular"/>
                <a:cs typeface="Noto Sans CJK JP Regular"/>
              </a:rPr>
              <a:t>。</a:t>
            </a:r>
            <a:endParaRPr sz="2800">
              <a:latin typeface="Noto Sans CJK JP Regular"/>
              <a:cs typeface="Noto Sans CJK JP Regular"/>
            </a:endParaRPr>
          </a:p>
          <a:p>
            <a:pPr marL="241300" marR="191770" indent="-228600" algn="just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5" dirty="0">
                <a:solidFill>
                  <a:srgbClr val="FF0000"/>
                </a:solidFill>
                <a:latin typeface="Trebuchet MS"/>
                <a:cs typeface="Trebuchet MS"/>
              </a:rPr>
              <a:t>2.</a:t>
            </a:r>
            <a:r>
              <a:rPr sz="2800" spc="-250" dirty="0">
                <a:solidFill>
                  <a:srgbClr val="FF0000"/>
                </a:solidFill>
                <a:latin typeface="Trebuchet MS"/>
                <a:cs typeface="Trebuchet MS"/>
              </a:rPr>
              <a:t>P</a:t>
            </a:r>
            <a:r>
              <a:rPr sz="2800" spc="-145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2800" spc="-160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2800" spc="-110" dirty="0">
                <a:solidFill>
                  <a:srgbClr val="FF0000"/>
                </a:solidFill>
                <a:latin typeface="Trebuchet MS"/>
                <a:cs typeface="Trebuchet MS"/>
              </a:rPr>
              <a:t>aph</a:t>
            </a:r>
            <a:r>
              <a:rPr sz="2800" spc="-140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2800" spc="-114" dirty="0">
                <a:solidFill>
                  <a:srgbClr val="FF0000"/>
                </a:solidFill>
                <a:latin typeface="Trebuchet MS"/>
                <a:cs typeface="Trebuchet MS"/>
              </a:rPr>
              <a:t>asing</a:t>
            </a:r>
            <a:r>
              <a:rPr sz="2800" spc="-120" dirty="0">
                <a:solidFill>
                  <a:srgbClr val="FF0000"/>
                </a:solidFill>
                <a:latin typeface="Trebuchet MS"/>
                <a:cs typeface="Trebuchet MS"/>
              </a:rPr>
              <a:t>(</a:t>
            </a:r>
            <a:r>
              <a:rPr sz="2800" spc="-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語句修辭</a:t>
            </a:r>
            <a:r>
              <a:rPr sz="2800" spc="-170" dirty="0">
                <a:solidFill>
                  <a:srgbClr val="FF0000"/>
                </a:solidFill>
                <a:latin typeface="Trebuchet MS"/>
                <a:cs typeface="Trebuchet MS"/>
              </a:rPr>
              <a:t>)</a:t>
            </a:r>
            <a:r>
              <a:rPr sz="2800" spc="-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：</a:t>
            </a:r>
            <a:r>
              <a:rPr sz="2800" spc="-5" dirty="0">
                <a:latin typeface="Noto Sans CJK JP Regular"/>
                <a:cs typeface="Noto Sans CJK JP Regular"/>
              </a:rPr>
              <a:t>從</a:t>
            </a:r>
            <a:r>
              <a:rPr sz="2800" dirty="0">
                <a:latin typeface="Noto Sans CJK JP Regular"/>
                <a:cs typeface="Noto Sans CJK JP Regular"/>
              </a:rPr>
              <a:t>語</a:t>
            </a:r>
            <a:r>
              <a:rPr sz="2800" spc="-5" dirty="0">
                <a:latin typeface="Noto Sans CJK JP Regular"/>
                <a:cs typeface="Noto Sans CJK JP Regular"/>
              </a:rPr>
              <a:t>句修</a:t>
            </a:r>
            <a:r>
              <a:rPr sz="2800" dirty="0">
                <a:latin typeface="Noto Sans CJK JP Regular"/>
                <a:cs typeface="Noto Sans CJK JP Regular"/>
              </a:rPr>
              <a:t>辭</a:t>
            </a:r>
            <a:r>
              <a:rPr sz="2800" spc="-5" dirty="0">
                <a:latin typeface="Noto Sans CJK JP Regular"/>
                <a:cs typeface="Noto Sans CJK JP Regular"/>
              </a:rPr>
              <a:t>判斷</a:t>
            </a:r>
            <a:r>
              <a:rPr sz="2800" dirty="0">
                <a:latin typeface="Noto Sans CJK JP Regular"/>
                <a:cs typeface="Noto Sans CJK JP Regular"/>
              </a:rPr>
              <a:t>人</a:t>
            </a:r>
            <a:r>
              <a:rPr sz="2800" spc="-5" dirty="0">
                <a:latin typeface="Noto Sans CJK JP Regular"/>
                <a:cs typeface="Noto Sans CJK JP Regular"/>
              </a:rPr>
              <a:t>物的</a:t>
            </a:r>
            <a:r>
              <a:rPr sz="2800" dirty="0">
                <a:latin typeface="Noto Sans CJK JP Regular"/>
                <a:cs typeface="Noto Sans CJK JP Regular"/>
              </a:rPr>
              <a:t>個</a:t>
            </a:r>
            <a:r>
              <a:rPr sz="2800" spc="-5" dirty="0">
                <a:latin typeface="Noto Sans CJK JP Regular"/>
                <a:cs typeface="Noto Sans CJK JP Regular"/>
              </a:rPr>
              <a:t>性或</a:t>
            </a:r>
            <a:r>
              <a:rPr sz="2800" dirty="0">
                <a:latin typeface="Noto Sans CJK JP Regular"/>
                <a:cs typeface="Noto Sans CJK JP Regular"/>
              </a:rPr>
              <a:t>特</a:t>
            </a:r>
            <a:r>
              <a:rPr sz="2800" spc="-5" dirty="0">
                <a:latin typeface="Noto Sans CJK JP Regular"/>
                <a:cs typeface="Noto Sans CJK JP Regular"/>
              </a:rPr>
              <a:t>徵。 曹操於几案上翻覆將</a:t>
            </a:r>
            <a:r>
              <a:rPr sz="2800" spc="-25" dirty="0">
                <a:latin typeface="Noto Sans CJK JP Regular"/>
                <a:cs typeface="Noto Sans CJK JP Regular"/>
              </a:rPr>
              <a:t>書</a:t>
            </a:r>
            <a:r>
              <a:rPr sz="2800" spc="-185" dirty="0">
                <a:latin typeface="Trebuchet MS"/>
                <a:cs typeface="Trebuchet MS"/>
              </a:rPr>
              <a:t>(</a:t>
            </a:r>
            <a:r>
              <a:rPr sz="2800" spc="-5" dirty="0">
                <a:latin typeface="Noto Sans CJK JP Regular"/>
                <a:cs typeface="Noto Sans CJK JP Regular"/>
              </a:rPr>
              <a:t>降書</a:t>
            </a:r>
            <a:r>
              <a:rPr sz="2800" spc="-185" dirty="0">
                <a:latin typeface="Trebuchet MS"/>
                <a:cs typeface="Trebuchet MS"/>
              </a:rPr>
              <a:t>)</a:t>
            </a:r>
            <a:r>
              <a:rPr sz="2800" spc="-5" dirty="0">
                <a:latin typeface="Noto Sans CJK JP Regular"/>
                <a:cs typeface="Noto Sans CJK JP Regular"/>
              </a:rPr>
              <a:t>看了十餘</a:t>
            </a:r>
            <a:r>
              <a:rPr sz="2800" dirty="0">
                <a:latin typeface="Noto Sans CJK JP Regular"/>
                <a:cs typeface="Noto Sans CJK JP Regular"/>
              </a:rPr>
              <a:t>次。</a:t>
            </a:r>
            <a:r>
              <a:rPr sz="2800" spc="-220" dirty="0">
                <a:latin typeface="Trebuchet MS"/>
                <a:cs typeface="Trebuchet MS"/>
              </a:rPr>
              <a:t>……..</a:t>
            </a:r>
            <a:r>
              <a:rPr sz="2800" spc="-5" dirty="0">
                <a:latin typeface="Noto Sans CJK JP Regular"/>
                <a:cs typeface="Noto Sans CJK JP Regular"/>
              </a:rPr>
              <a:t>操曰</a:t>
            </a:r>
            <a:r>
              <a:rPr sz="2800" dirty="0">
                <a:latin typeface="Noto Sans CJK JP Regular"/>
                <a:cs typeface="Noto Sans CJK JP Regular"/>
              </a:rPr>
              <a:t>：</a:t>
            </a:r>
            <a:r>
              <a:rPr sz="2800" spc="-5" dirty="0">
                <a:latin typeface="Noto Sans CJK JP Regular"/>
                <a:cs typeface="Noto Sans CJK JP Regular"/>
              </a:rPr>
              <a:t>莫非</a:t>
            </a:r>
            <a:r>
              <a:rPr sz="2800" dirty="0">
                <a:latin typeface="Noto Sans CJK JP Regular"/>
                <a:cs typeface="Noto Sans CJK JP Regular"/>
              </a:rPr>
              <a:t>是</a:t>
            </a:r>
            <a:r>
              <a:rPr sz="2800" spc="-5" dirty="0">
                <a:latin typeface="Noto Sans CJK JP Regular"/>
                <a:cs typeface="Noto Sans CJK JP Regular"/>
              </a:rPr>
              <a:t>奸 細</a:t>
            </a:r>
            <a:r>
              <a:rPr sz="2800" spc="-10" dirty="0">
                <a:latin typeface="Noto Sans CJK JP Regular"/>
                <a:cs typeface="Noto Sans CJK JP Regular"/>
              </a:rPr>
              <a:t>麼</a:t>
            </a:r>
            <a:r>
              <a:rPr sz="2800" spc="-5" dirty="0">
                <a:latin typeface="Noto Sans CJK JP Regular"/>
                <a:cs typeface="Noto Sans CJK JP Regular"/>
              </a:rPr>
              <a:t>？</a:t>
            </a:r>
            <a:endParaRPr sz="2800">
              <a:latin typeface="Noto Sans CJK JP Regular"/>
              <a:cs typeface="Noto Sans CJK JP Regular"/>
            </a:endParaRPr>
          </a:p>
          <a:p>
            <a:pPr marL="241300" indent="-22860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35" dirty="0">
                <a:solidFill>
                  <a:srgbClr val="FF0000"/>
                </a:solidFill>
                <a:latin typeface="Trebuchet MS"/>
                <a:cs typeface="Trebuchet MS"/>
              </a:rPr>
              <a:t>3.Representing(</a:t>
            </a:r>
            <a:r>
              <a:rPr sz="2800" spc="-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表徵</a:t>
            </a:r>
            <a:r>
              <a:rPr sz="2800" spc="-95" dirty="0">
                <a:solidFill>
                  <a:srgbClr val="FF0000"/>
                </a:solidFill>
                <a:latin typeface="Trebuchet MS"/>
                <a:cs typeface="Trebuchet MS"/>
              </a:rPr>
              <a:t>)</a:t>
            </a:r>
            <a:r>
              <a:rPr sz="2800" spc="-9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：</a:t>
            </a:r>
            <a:r>
              <a:rPr sz="2800" spc="-5" dirty="0">
                <a:latin typeface="Noto Sans CJK JP Regular"/>
                <a:cs typeface="Noto Sans CJK JP Regular"/>
              </a:rPr>
              <a:t>將相同的</a:t>
            </a:r>
            <a:r>
              <a:rPr sz="2800" dirty="0">
                <a:latin typeface="Noto Sans CJK JP Regular"/>
                <a:cs typeface="Noto Sans CJK JP Regular"/>
              </a:rPr>
              <a:t>意</a:t>
            </a:r>
            <a:r>
              <a:rPr sz="2800" spc="-5" dirty="0">
                <a:latin typeface="Noto Sans CJK JP Regular"/>
                <a:cs typeface="Noto Sans CJK JP Regular"/>
              </a:rPr>
              <a:t>義，</a:t>
            </a:r>
            <a:r>
              <a:rPr sz="2800" dirty="0">
                <a:latin typeface="Noto Sans CJK JP Regular"/>
                <a:cs typeface="Noto Sans CJK JP Regular"/>
              </a:rPr>
              <a:t>以</a:t>
            </a:r>
            <a:r>
              <a:rPr sz="2800" spc="-5" dirty="0">
                <a:latin typeface="Noto Sans CJK JP Regular"/>
                <a:cs typeface="Noto Sans CJK JP Regular"/>
              </a:rPr>
              <a:t>不同</a:t>
            </a:r>
            <a:r>
              <a:rPr sz="2800" dirty="0">
                <a:latin typeface="Noto Sans CJK JP Regular"/>
                <a:cs typeface="Noto Sans CJK JP Regular"/>
              </a:rPr>
              <a:t>的</a:t>
            </a:r>
            <a:r>
              <a:rPr sz="2800" spc="-5" dirty="0">
                <a:latin typeface="Noto Sans CJK JP Regular"/>
                <a:cs typeface="Noto Sans CJK JP Regular"/>
              </a:rPr>
              <a:t>工具</a:t>
            </a:r>
            <a:r>
              <a:rPr sz="2800" dirty="0">
                <a:latin typeface="Noto Sans CJK JP Regular"/>
                <a:cs typeface="Noto Sans CJK JP Regular"/>
              </a:rPr>
              <a:t>表</a:t>
            </a:r>
            <a:r>
              <a:rPr sz="2800" spc="-5" dirty="0">
                <a:latin typeface="Noto Sans CJK JP Regular"/>
                <a:cs typeface="Noto Sans CJK JP Regular"/>
              </a:rPr>
              <a:t>達。</a:t>
            </a:r>
            <a:endParaRPr sz="2800">
              <a:latin typeface="Noto Sans CJK JP Regular"/>
              <a:cs typeface="Noto Sans CJK JP Regular"/>
            </a:endParaRPr>
          </a:p>
          <a:p>
            <a:pPr marL="241300" marR="164465" indent="-228600">
              <a:lnSpc>
                <a:spcPts val="303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75" dirty="0">
                <a:solidFill>
                  <a:srgbClr val="FF0000"/>
                </a:solidFill>
                <a:latin typeface="Trebuchet MS"/>
                <a:cs typeface="Trebuchet MS"/>
              </a:rPr>
              <a:t>4.Translating(</a:t>
            </a:r>
            <a:r>
              <a:rPr sz="2800" spc="-1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轉</a:t>
            </a:r>
            <a:r>
              <a:rPr sz="2800" spc="-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譯</a:t>
            </a:r>
            <a:r>
              <a:rPr sz="2800" spc="-95" dirty="0">
                <a:solidFill>
                  <a:srgbClr val="FF0000"/>
                </a:solidFill>
                <a:latin typeface="Trebuchet MS"/>
                <a:cs typeface="Trebuchet MS"/>
              </a:rPr>
              <a:t>)</a:t>
            </a:r>
            <a:r>
              <a:rPr sz="2800" spc="-9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：</a:t>
            </a:r>
            <a:r>
              <a:rPr sz="2800" spc="-10" dirty="0">
                <a:latin typeface="Noto Sans CJK JP Regular"/>
                <a:cs typeface="Noto Sans CJK JP Regular"/>
              </a:rPr>
              <a:t>翻譯，將文本的意思</a:t>
            </a:r>
            <a:r>
              <a:rPr sz="2800" dirty="0">
                <a:latin typeface="Noto Sans CJK JP Regular"/>
                <a:cs typeface="Noto Sans CJK JP Regular"/>
              </a:rPr>
              <a:t>，</a:t>
            </a:r>
            <a:r>
              <a:rPr sz="2800" spc="-10" dirty="0">
                <a:latin typeface="Noto Sans CJK JP Regular"/>
                <a:cs typeface="Noto Sans CJK JP Regular"/>
              </a:rPr>
              <a:t>轉化</a:t>
            </a:r>
            <a:r>
              <a:rPr sz="2800" dirty="0">
                <a:latin typeface="Noto Sans CJK JP Regular"/>
                <a:cs typeface="Noto Sans CJK JP Regular"/>
              </a:rPr>
              <a:t>為</a:t>
            </a:r>
            <a:r>
              <a:rPr sz="2800" spc="-10" dirty="0">
                <a:latin typeface="Noto Sans CJK JP Regular"/>
                <a:cs typeface="Noto Sans CJK JP Regular"/>
              </a:rPr>
              <a:t>自己</a:t>
            </a:r>
            <a:r>
              <a:rPr sz="2800" dirty="0">
                <a:latin typeface="Noto Sans CJK JP Regular"/>
                <a:cs typeface="Noto Sans CJK JP Regular"/>
              </a:rPr>
              <a:t>思</a:t>
            </a:r>
            <a:r>
              <a:rPr sz="2800" spc="-10" dirty="0">
                <a:latin typeface="Noto Sans CJK JP Regular"/>
                <a:cs typeface="Noto Sans CJK JP Regular"/>
              </a:rPr>
              <a:t>考的語 </a:t>
            </a:r>
            <a:r>
              <a:rPr sz="2800" spc="-5" dirty="0">
                <a:latin typeface="Noto Sans CJK JP Regular"/>
                <a:cs typeface="Noto Sans CJK JP Regular"/>
              </a:rPr>
              <a:t>言。</a:t>
            </a:r>
            <a:endParaRPr sz="28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617</Words>
  <Application>Microsoft Office PowerPoint</Application>
  <PresentationFormat>寬螢幕</PresentationFormat>
  <Paragraphs>230</Paragraphs>
  <Slides>35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44" baseType="lpstr">
      <vt:lpstr>Droid Sans Fallback</vt:lpstr>
      <vt:lpstr>Noto Sans CJK JP Regular</vt:lpstr>
      <vt:lpstr>Noto Sans Mono CJK JP Regular</vt:lpstr>
      <vt:lpstr>Arial</vt:lpstr>
      <vt:lpstr>Calibri</vt:lpstr>
      <vt:lpstr>Georgia</vt:lpstr>
      <vt:lpstr>Times New Roman</vt:lpstr>
      <vt:lpstr>Trebuchet MS</vt:lpstr>
      <vt:lpstr>Office Theme</vt:lpstr>
      <vt:lpstr>幸福課堂實踐密碼</vt:lpstr>
      <vt:lpstr>一條龍教室空間的困境</vt:lpstr>
      <vt:lpstr>一條龍教室空間的困境</vt:lpstr>
      <vt:lpstr>二條龍教室空間的困境</vt:lpstr>
      <vt:lpstr>高風險的空間</vt:lpstr>
      <vt:lpstr>PowerPoint 簡報</vt:lpstr>
      <vt:lpstr>Remembering (記憶)</vt:lpstr>
      <vt:lpstr>Understand(理解)</vt:lpstr>
      <vt:lpstr>Interpreting(詮釋)</vt:lpstr>
      <vt:lpstr>Inferring(推論)</vt:lpstr>
      <vt:lpstr>類比(Analogy)推論</vt:lpstr>
      <vt:lpstr>古典合作學習模式</vt:lpstr>
      <vt:lpstr>古典合作學習背景及困境</vt:lpstr>
      <vt:lpstr>U字形空間(學教翻轉的有利空間)</vt:lpstr>
      <vt:lpstr>PowerPoint 簡報</vt:lpstr>
      <vt:lpstr>兩人配對是最穩定的狀態 (提供挑戰問題)</vt:lpstr>
      <vt:lpstr>形成四人小組的條件</vt:lpstr>
      <vt:lpstr>教師的位置(空間的力量)</vt:lpstr>
      <vt:lpstr>PowerPoint 簡報</vt:lpstr>
      <vt:lpstr>學生喜歡挑戰難題</vt:lpstr>
      <vt:lpstr>魅力文本(包含趣味性與難度)</vt:lpstr>
      <vt:lpstr>傾聽的姿態(傾聽是相互學習的基礎)</vt:lpstr>
      <vt:lpstr>班級為何會亂？</vt:lpstr>
      <vt:lpstr>過度鼓勵發表(容易造成紊亂)</vt:lpstr>
      <vt:lpstr>每個人都要完成任務</vt:lpstr>
      <vt:lpstr>學習的約定： 我們是最會互相學習、互相合作的班級</vt:lpstr>
      <vt:lpstr>享受解決問題的快樂</vt:lpstr>
      <vt:lpstr>專注與關心</vt:lpstr>
      <vt:lpstr>寧靜班級的五項修鍊</vt:lpstr>
      <vt:lpstr>夥伴的力量突破語言障礙</vt:lpstr>
      <vt:lpstr>數學科如何學教翻轉</vt:lpstr>
      <vt:lpstr>引導方法</vt:lpstr>
      <vt:lpstr>請用短除法求出下列題目的最小公倍數</vt:lpstr>
      <vt:lpstr>挑戰難題</vt:lpstr>
      <vt:lpstr>方向與方法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如何讓班級穩定下來</dc:title>
  <dc:creator>admin</dc:creator>
  <cp:lastModifiedBy>momo</cp:lastModifiedBy>
  <cp:revision>1</cp:revision>
  <dcterms:created xsi:type="dcterms:W3CDTF">2018-01-17T05:09:58Z</dcterms:created>
  <dcterms:modified xsi:type="dcterms:W3CDTF">2018-01-17T05:11:32Z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2017-09-11T00:00:00Z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2018-01-17T00:00:00Z</vt:filetime>
  </property>
</Properties>
</file>